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72" r:id="rId4"/>
    <p:sldId id="273" r:id="rId5"/>
    <p:sldId id="316" r:id="rId6"/>
    <p:sldId id="317" r:id="rId7"/>
    <p:sldId id="315" r:id="rId8"/>
    <p:sldId id="278" r:id="rId9"/>
    <p:sldId id="262" r:id="rId10"/>
    <p:sldId id="300" r:id="rId11"/>
    <p:sldId id="324" r:id="rId12"/>
    <p:sldId id="260" r:id="rId13"/>
    <p:sldId id="294" r:id="rId14"/>
    <p:sldId id="295" r:id="rId15"/>
    <p:sldId id="297" r:id="rId16"/>
    <p:sldId id="319" r:id="rId17"/>
    <p:sldId id="289" r:id="rId18"/>
    <p:sldId id="320" r:id="rId19"/>
    <p:sldId id="321" r:id="rId20"/>
    <p:sldId id="323" r:id="rId21"/>
    <p:sldId id="281" r:id="rId22"/>
    <p:sldId id="322" r:id="rId23"/>
    <p:sldId id="265" r:id="rId24"/>
    <p:sldId id="266" r:id="rId25"/>
    <p:sldId id="269" r:id="rId26"/>
    <p:sldId id="31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cilia Turin" initials="CT" lastIdx="4" clrIdx="0">
    <p:extLst>
      <p:ext uri="{19B8F6BF-5375-455C-9EA6-DF929625EA0E}">
        <p15:presenceInfo xmlns:p15="http://schemas.microsoft.com/office/powerpoint/2012/main" userId="cacca33d81c287c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5553" autoAdjust="0"/>
  </p:normalViewPr>
  <p:slideViewPr>
    <p:cSldViewPr snapToGrid="0">
      <p:cViewPr varScale="1">
        <p:scale>
          <a:sx n="70" d="100"/>
          <a:sy n="70" d="100"/>
        </p:scale>
        <p:origin x="1094"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C:\Ceci%20Docs\Documentos\Punas%20Agua%20IV%20CT%2007.01.20\Copy%20of%20Survey%20agricola%2028.06.21%20v.3%20y%20poligonos%20v.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Ceci%20Docs\Documentos\Punas%20Agua%20IV%20CT%2007.01.20\Copy%20of%20Survey%20agricola%2028.06.21%20v.3%20y%20poligonos%20v.5.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sz="1600" b="0" dirty="0" err="1">
                <a:latin typeface="+mj-lt"/>
              </a:rPr>
              <a:t>Rotaciones</a:t>
            </a:r>
            <a:r>
              <a:rPr lang="en-US" sz="1600" b="0" dirty="0">
                <a:latin typeface="+mj-lt"/>
              </a:rPr>
              <a:t> por parches de tierra </a:t>
            </a:r>
            <a:r>
              <a:rPr lang="en-US" sz="1600" b="0" i="0" u="none" strike="noStrike" baseline="0" dirty="0">
                <a:effectLst/>
                <a:latin typeface="+mj-lt"/>
              </a:rPr>
              <a:t>por sub/</a:t>
            </a:r>
            <a:r>
              <a:rPr lang="en-US" sz="1600" b="0" i="0" u="none" strike="noStrike" baseline="0" dirty="0" err="1">
                <a:effectLst/>
                <a:latin typeface="+mj-lt"/>
              </a:rPr>
              <a:t>unidad</a:t>
            </a:r>
            <a:r>
              <a:rPr lang="en-US" sz="1600" b="0" i="0" u="none" strike="noStrike" baseline="0" dirty="0">
                <a:effectLst/>
                <a:latin typeface="+mj-lt"/>
              </a:rPr>
              <a:t> </a:t>
            </a:r>
            <a:r>
              <a:rPr lang="en-US" sz="1600" b="0" i="0" u="none" strike="noStrike" baseline="0" dirty="0" err="1">
                <a:effectLst/>
                <a:latin typeface="+mj-lt"/>
              </a:rPr>
              <a:t>agricola</a:t>
            </a:r>
            <a:endParaRPr lang="en-US" sz="1600" b="0" dirty="0">
              <a:latin typeface="+mj-lt"/>
            </a:endParaRP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5265-4ED0-B9C9-3C51908D7E5B}"/>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5265-4ED0-B9C9-3C51908D7E5B}"/>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5265-4ED0-B9C9-3C51908D7E5B}"/>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5265-4ED0-B9C9-3C51908D7E5B}"/>
              </c:ext>
            </c:extLst>
          </c:dPt>
          <c:dLbls>
            <c:dLbl>
              <c:idx val="0"/>
              <c:layout>
                <c:manualLayout>
                  <c:x val="-0.20629547113239377"/>
                  <c:y val="2.817146031833022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265-4ED0-B9C9-3C51908D7E5B}"/>
                </c:ext>
              </c:extLst>
            </c:dLbl>
            <c:dLbl>
              <c:idx val="1"/>
              <c:layout>
                <c:manualLayout>
                  <c:x val="0.27230281720890676"/>
                  <c:y val="-0.19434371288557625"/>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265-4ED0-B9C9-3C51908D7E5B}"/>
                </c:ext>
              </c:extLst>
            </c:dLbl>
            <c:dLbl>
              <c:idx val="2"/>
              <c:dLblPos val="in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5265-4ED0-B9C9-3C51908D7E5B}"/>
                </c:ext>
              </c:extLst>
            </c:dLbl>
            <c:dLbl>
              <c:idx val="3"/>
              <c:dLblPos val="in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265-4ED0-B9C9-3C51908D7E5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Sheet1!$J$81:$J$84</c:f>
              <c:strCache>
                <c:ptCount val="4"/>
                <c:pt idx="0">
                  <c:v>Cultivos</c:v>
                </c:pt>
                <c:pt idx="1">
                  <c:v>descansos</c:v>
                </c:pt>
                <c:pt idx="2">
                  <c:v>forrajes</c:v>
                </c:pt>
                <c:pt idx="3">
                  <c:v>pastos cultivados</c:v>
                </c:pt>
              </c:strCache>
            </c:strRef>
          </c:cat>
          <c:val>
            <c:numRef>
              <c:f>Sheet1!$K$81:$K$84</c:f>
              <c:numCache>
                <c:formatCode>0.0</c:formatCode>
                <c:ptCount val="4"/>
                <c:pt idx="0">
                  <c:v>44.360902255639097</c:v>
                </c:pt>
                <c:pt idx="1">
                  <c:v>38.345864661654133</c:v>
                </c:pt>
                <c:pt idx="2">
                  <c:v>11.278195488721805</c:v>
                </c:pt>
                <c:pt idx="3">
                  <c:v>4.5112781954887211</c:v>
                </c:pt>
              </c:numCache>
            </c:numRef>
          </c:val>
          <c:extLst>
            <c:ext xmlns:c16="http://schemas.microsoft.com/office/drawing/2014/chart" uri="{C3380CC4-5D6E-409C-BE32-E72D297353CC}">
              <c16:uniqueId val="{00000008-5265-4ED0-B9C9-3C51908D7E5B}"/>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b="0" dirty="0" err="1">
                <a:latin typeface="+mj-lt"/>
              </a:rPr>
              <a:t>Arreglos</a:t>
            </a:r>
            <a:r>
              <a:rPr lang="en-US" b="0" baseline="0" dirty="0">
                <a:latin typeface="+mj-lt"/>
              </a:rPr>
              <a:t> de p</a:t>
            </a:r>
            <a:r>
              <a:rPr lang="en-US" b="0" dirty="0">
                <a:latin typeface="+mj-lt"/>
              </a:rPr>
              <a:t>arches de tierra por sub/</a:t>
            </a:r>
            <a:r>
              <a:rPr lang="en-US" b="0" dirty="0" err="1">
                <a:latin typeface="+mj-lt"/>
              </a:rPr>
              <a:t>unidad</a:t>
            </a:r>
            <a:r>
              <a:rPr lang="en-US" b="0" dirty="0">
                <a:latin typeface="+mj-lt"/>
              </a:rPr>
              <a:t> </a:t>
            </a:r>
            <a:r>
              <a:rPr lang="en-US" b="0" dirty="0" err="1">
                <a:latin typeface="+mj-lt"/>
              </a:rPr>
              <a:t>agricola</a:t>
            </a:r>
            <a:endParaRPr lang="en-US" b="0" dirty="0">
              <a:latin typeface="+mj-lt"/>
            </a:endParaRP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C2BC-4617-A3AB-82748D055611}"/>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C2BC-4617-A3AB-82748D055611}"/>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C2BC-4617-A3AB-82748D055611}"/>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C2BC-4617-A3AB-82748D055611}"/>
              </c:ext>
            </c:extLst>
          </c:dPt>
          <c:dLbls>
            <c:dLbl>
              <c:idx val="0"/>
              <c:layout>
                <c:manualLayout>
                  <c:x val="-0.18055807805046281"/>
                  <c:y val="5.743362544237228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4248175182481749"/>
                      <c:h val="0.12971956582788025"/>
                    </c:manualLayout>
                  </c15:layout>
                </c:ext>
                <c:ext xmlns:c16="http://schemas.microsoft.com/office/drawing/2014/chart" uri="{C3380CC4-5D6E-409C-BE32-E72D297353CC}">
                  <c16:uniqueId val="{00000001-C2BC-4617-A3AB-82748D055611}"/>
                </c:ext>
              </c:extLst>
            </c:dLbl>
            <c:dLbl>
              <c:idx val="1"/>
              <c:layout>
                <c:manualLayout>
                  <c:x val="0.25204753146732572"/>
                  <c:y val="-0.24328348234582658"/>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C2BC-4617-A3AB-82748D055611}"/>
                </c:ext>
              </c:extLst>
            </c:dLbl>
            <c:dLbl>
              <c:idx val="2"/>
              <c:dLblPos val="in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2BC-4617-A3AB-82748D055611}"/>
                </c:ext>
              </c:extLst>
            </c:dLbl>
            <c:dLbl>
              <c:idx val="3"/>
              <c:dLblPos val="in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C2BC-4617-A3AB-82748D05561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Sheet1!$J$85:$J$87</c:f>
              <c:strCache>
                <c:ptCount val="3"/>
                <c:pt idx="0">
                  <c:v>Conglomerado</c:v>
                </c:pt>
                <c:pt idx="1">
                  <c:v>Bloque</c:v>
                </c:pt>
                <c:pt idx="2">
                  <c:v>Disperso</c:v>
                </c:pt>
              </c:strCache>
            </c:strRef>
          </c:cat>
          <c:val>
            <c:numRef>
              <c:f>Sheet1!$S$85:$S$87</c:f>
              <c:numCache>
                <c:formatCode>0.0</c:formatCode>
                <c:ptCount val="3"/>
                <c:pt idx="0">
                  <c:v>44.444444444444443</c:v>
                </c:pt>
                <c:pt idx="1">
                  <c:v>33.333333333333329</c:v>
                </c:pt>
                <c:pt idx="2">
                  <c:v>22.222222222222221</c:v>
                </c:pt>
              </c:numCache>
            </c:numRef>
          </c:val>
          <c:extLst>
            <c:ext xmlns:c16="http://schemas.microsoft.com/office/drawing/2014/chart" uri="{C3380CC4-5D6E-409C-BE32-E72D297353CC}">
              <c16:uniqueId val="{00000008-C2BC-4617-A3AB-82748D055611}"/>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BFCF60-A5B6-4FBF-B513-E8BA526FE8EF}" type="datetimeFigureOut">
              <a:rPr lang="en-US" smtClean="0"/>
              <a:t>11-Jul-21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1C7945-0BC9-4B68-8C16-8C2D0350A645}" type="slidenum">
              <a:rPr lang="en-US" smtClean="0"/>
              <a:t>‹#›</a:t>
            </a:fld>
            <a:endParaRPr lang="en-US"/>
          </a:p>
        </p:txBody>
      </p:sp>
    </p:spTree>
    <p:extLst>
      <p:ext uri="{BB962C8B-B14F-4D97-AF65-F5344CB8AC3E}">
        <p14:creationId xmlns:p14="http://schemas.microsoft.com/office/powerpoint/2010/main" val="3786822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6AAABF-D0DE-4280-AD39-87A12C24BB4F}" type="slidenum">
              <a:rPr lang="en-US" smtClean="0"/>
              <a:t>3</a:t>
            </a:fld>
            <a:endParaRPr lang="en-US"/>
          </a:p>
        </p:txBody>
      </p:sp>
    </p:spTree>
    <p:extLst>
      <p:ext uri="{BB962C8B-B14F-4D97-AF65-F5344CB8AC3E}">
        <p14:creationId xmlns:p14="http://schemas.microsoft.com/office/powerpoint/2010/main" val="2466867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B66AAABF-D0DE-4280-AD39-87A12C24BB4F}" type="slidenum">
              <a:rPr lang="en-US" smtClean="0"/>
              <a:t>4</a:t>
            </a:fld>
            <a:endParaRPr lang="en-US"/>
          </a:p>
        </p:txBody>
      </p:sp>
    </p:spTree>
    <p:extLst>
      <p:ext uri="{BB962C8B-B14F-4D97-AF65-F5344CB8AC3E}">
        <p14:creationId xmlns:p14="http://schemas.microsoft.com/office/powerpoint/2010/main" val="3159917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6AAABF-D0DE-4280-AD39-87A12C24BB4F}" type="slidenum">
              <a:rPr lang="en-US" smtClean="0"/>
              <a:t>5</a:t>
            </a:fld>
            <a:endParaRPr lang="en-US"/>
          </a:p>
        </p:txBody>
      </p:sp>
    </p:spTree>
    <p:extLst>
      <p:ext uri="{BB962C8B-B14F-4D97-AF65-F5344CB8AC3E}">
        <p14:creationId xmlns:p14="http://schemas.microsoft.com/office/powerpoint/2010/main" val="2255008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6</a:t>
            </a:fld>
            <a:endParaRPr lang="en-US"/>
          </a:p>
        </p:txBody>
      </p:sp>
    </p:spTree>
    <p:extLst>
      <p:ext uri="{BB962C8B-B14F-4D97-AF65-F5344CB8AC3E}">
        <p14:creationId xmlns:p14="http://schemas.microsoft.com/office/powerpoint/2010/main" val="3303950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noProof="0" dirty="0"/>
              <a:t>Como ustedes saben, el proyecto Punas Agua durante sus primeras fases se centro en la zona alta y media superior del paisaje, es decir en la puna o zona de pastoreo, lo que ahora reconocemos como unidad de manejo de pastoreo. Sin embargo con un enfoque de paisaje, y con un enfoque de manejo holístico, ahora incluimos la zona media inferior y baja, lo que ahora reconocemos como unidad de manejo agrícola.  Se conocía medianamente la unidad de manejo de pastoreo, en cambio la unidad de manejo agrícola, era un mundo nuevo para el punas agua. Capturar la complejidad de esa zona ha sido todo un desafío en el uso de herramientas y en tiempos de pandemia. Para la </a:t>
            </a:r>
            <a:r>
              <a:rPr lang="es-ES" noProof="0" dirty="0" err="1"/>
              <a:t>mapayoria</a:t>
            </a:r>
            <a:r>
              <a:rPr lang="es-ES" noProof="0" dirty="0"/>
              <a:t> de proyectos del CCRP Andes, que siempre han trabajado con agricultores y áreas </a:t>
            </a:r>
            <a:r>
              <a:rPr lang="es-ES" noProof="0" dirty="0" err="1"/>
              <a:t>agricolas</a:t>
            </a:r>
            <a:r>
              <a:rPr lang="es-ES" noProof="0" dirty="0"/>
              <a:t>, talvez lo que presentemos no sea algo novedoso, sin embargo para el contexto en el que se desarrolla el punas agua, y </a:t>
            </a:r>
            <a:r>
              <a:rPr lang="es-ES" noProof="0" dirty="0" err="1"/>
              <a:t>stakeholders</a:t>
            </a:r>
            <a:r>
              <a:rPr lang="es-ES" noProof="0" dirty="0"/>
              <a:t> como el PNH o los gobiernos locales, consideramos que esta </a:t>
            </a:r>
            <a:r>
              <a:rPr lang="es-ES" noProof="0" dirty="0" err="1"/>
              <a:t>informacion</a:t>
            </a:r>
            <a:r>
              <a:rPr lang="es-ES" noProof="0" dirty="0"/>
              <a:t> </a:t>
            </a:r>
            <a:r>
              <a:rPr lang="es-ES" noProof="0" dirty="0" err="1"/>
              <a:t>sera</a:t>
            </a:r>
            <a:r>
              <a:rPr lang="es-ES" noProof="0" dirty="0"/>
              <a:t> nueva y muy útil. </a:t>
            </a:r>
          </a:p>
          <a:p>
            <a:pPr marL="0" indent="0">
              <a:buNone/>
            </a:pPr>
            <a:r>
              <a:rPr lang="es-ES" sz="1600" b="1" u="sng" dirty="0">
                <a:solidFill>
                  <a:schemeClr val="accent6">
                    <a:lumMod val="75000"/>
                  </a:schemeClr>
                </a:solidFill>
              </a:rPr>
              <a:t>Unidades de Manejo Agrícola - UMA</a:t>
            </a:r>
          </a:p>
          <a:p>
            <a:r>
              <a:rPr lang="es-ES" b="1" dirty="0">
                <a:solidFill>
                  <a:schemeClr val="accent6">
                    <a:lumMod val="75000"/>
                  </a:schemeClr>
                </a:solidFill>
              </a:rPr>
              <a:t>siembra familiar (predominante)</a:t>
            </a:r>
          </a:p>
          <a:p>
            <a:r>
              <a:rPr lang="es-ES" dirty="0">
                <a:solidFill>
                  <a:schemeClr val="accent6">
                    <a:lumMod val="75000"/>
                  </a:schemeClr>
                </a:solidFill>
              </a:rPr>
              <a:t>siembra de la comunidad</a:t>
            </a:r>
            <a:endParaRPr lang="es-ES" noProof="0" dirty="0"/>
          </a:p>
          <a:p>
            <a:endParaRPr lang="es-ES" noProof="0" dirty="0"/>
          </a:p>
          <a:p>
            <a:endParaRPr lang="es-ES" noProof="0" dirty="0"/>
          </a:p>
          <a:p>
            <a:endParaRPr lang="es-ES" noProof="0" dirty="0"/>
          </a:p>
          <a:p>
            <a:endParaRPr lang="es-ES" noProof="0" dirty="0"/>
          </a:p>
          <a:p>
            <a:endParaRPr lang="es-ES" noProof="0" dirty="0"/>
          </a:p>
          <a:p>
            <a:endParaRPr lang="es-ES" noProof="0" dirty="0"/>
          </a:p>
          <a:p>
            <a:endParaRPr lang="es-ES" noProof="0" dirty="0"/>
          </a:p>
          <a:p>
            <a:endParaRPr lang="es-ES" noProof="0" dirty="0"/>
          </a:p>
          <a:p>
            <a:endParaRPr lang="es-ES" noProof="0" dirty="0"/>
          </a:p>
          <a:p>
            <a:endParaRPr lang="es-ES" noProof="0" dirty="0"/>
          </a:p>
          <a:p>
            <a:endParaRPr lang="es-ES" noProof="0" dirty="0"/>
          </a:p>
          <a:p>
            <a:endParaRPr lang="es-ES" noProof="0" dirty="0"/>
          </a:p>
          <a:p>
            <a:endParaRPr lang="es-ES" noProof="0" dirty="0"/>
          </a:p>
          <a:p>
            <a:r>
              <a:rPr lang="es-ES" noProof="0" dirty="0"/>
              <a:t>Cambios en el tiempo: Perspectiva histórica de las unidades de manejo de zona alta</a:t>
            </a:r>
          </a:p>
          <a:p>
            <a:r>
              <a:rPr lang="es-ES" noProof="0" dirty="0" err="1"/>
              <a:t>Epoca</a:t>
            </a:r>
            <a:r>
              <a:rPr lang="es-ES" noProof="0" dirty="0"/>
              <a:t> preinca, </a:t>
            </a:r>
            <a:r>
              <a:rPr lang="es-ES" noProof="0" dirty="0" err="1"/>
              <a:t>prehispanicacultura</a:t>
            </a:r>
            <a:r>
              <a:rPr lang="es-ES" noProof="0" dirty="0"/>
              <a:t>: Cultura Recuay (satélite de cultura Moche): Sociedad </a:t>
            </a:r>
            <a:r>
              <a:rPr lang="es-ES" noProof="0" dirty="0" err="1"/>
              <a:t>agropastoril</a:t>
            </a:r>
            <a:r>
              <a:rPr lang="es-ES" noProof="0" dirty="0"/>
              <a:t>. Principalmente pastores de camélidos. Señores ganaderos, estructura social y política en turno al pastoreo. Agricultura actividad complementaria al pastoreo, dependiente de la ganadería.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Época Inca:  Ganadería principal actividad, pastores de camélidos. Agricultura secundario. Se respecto la organización social </a:t>
            </a:r>
            <a:r>
              <a:rPr lang="es-ES" noProof="0" dirty="0" err="1"/>
              <a:t>agropastoril</a:t>
            </a:r>
            <a:r>
              <a:rPr lang="es-ES" noProof="0" dirty="0"/>
              <a:t> en ayllus. Pagan tributos al inca.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Conquista: Se mantuvo la estructura </a:t>
            </a:r>
            <a:r>
              <a:rPr lang="es-ES" noProof="0" dirty="0" err="1"/>
              <a:t>agropastoril</a:t>
            </a:r>
            <a:r>
              <a:rPr lang="es-ES" noProof="0" dirty="0"/>
              <a:t>, la crianza de camélidos, y la agricultura como actividad secundaria, se mantuvo el ayllu para asegurar el pago de tributos a la corona </a:t>
            </a:r>
            <a:r>
              <a:rPr lang="es-ES" noProof="0" dirty="0" err="1"/>
              <a:t>espanola</a:t>
            </a:r>
            <a:endParaRPr lang="es-E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Virreinato: Se reemplazaron a los camélidos por los ovinos. Desarticulación del ayllu. Reducciones se forzó a la gente a vivir en zonas bajas, y se promovió el crecimiento y trabajo en la zona baja. Abandono de tecnologías hídricas. Inicio de la producción mercantilista y extractiva de los suelos.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Hacienda colonial: Producción ovinos, producción vacunos, protección de tierras de comunidades indígenas por interés que sigan pagando tributos a la corona, reducciones se reconfiguraron en comunidades de indígenas de varias procedencias (zonas altas)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Hacienda republicana: producción ovinos, producción vacunos, expropiación y repartición de tierras y Ganado a indígenas, </a:t>
            </a:r>
            <a:r>
              <a:rPr lang="es-ES" noProof="0" dirty="0" err="1"/>
              <a:t>arrendires</a:t>
            </a:r>
            <a:r>
              <a:rPr lang="es-ES" noProof="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Empresa ganadera SAGUL:  Producción de ovinos. Producción de Vacunos, venta e intercambio de tierras entre hacendados, quedando las comunidades dentro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Reforma </a:t>
            </a:r>
            <a:r>
              <a:rPr lang="es-ES" noProof="0" dirty="0" err="1"/>
              <a:t>agrarian</a:t>
            </a:r>
            <a:r>
              <a:rPr lang="es-ES" noProof="0" dirty="0"/>
              <a:t>: SAIS </a:t>
            </a:r>
            <a:r>
              <a:rPr lang="es-ES" noProof="0" dirty="0" err="1"/>
              <a:t>Utcayacu</a:t>
            </a:r>
            <a:r>
              <a:rPr lang="es-ES" noProof="0" dirty="0"/>
              <a:t> Atusparia, </a:t>
            </a:r>
            <a:r>
              <a:rPr lang="es-ES" noProof="0" dirty="0" err="1"/>
              <a:t>reconfiguracion</a:t>
            </a:r>
            <a:r>
              <a:rPr lang="es-ES" noProof="0" dirty="0"/>
              <a:t> de la propiedad de la tierra con centro en zona baja </a:t>
            </a:r>
            <a:r>
              <a:rPr lang="es-ES" noProof="0" dirty="0" err="1"/>
              <a:t>Agricola</a:t>
            </a:r>
            <a:endParaRPr lang="es-E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Post reforma: </a:t>
            </a:r>
            <a:r>
              <a:rPr lang="es-ES" noProof="0" dirty="0" err="1"/>
              <a:t>Facaso</a:t>
            </a:r>
            <a:r>
              <a:rPr lang="es-ES" noProof="0" dirty="0"/>
              <a:t> </a:t>
            </a:r>
            <a:r>
              <a:rPr lang="es-ES" noProof="0" dirty="0" err="1"/>
              <a:t>model</a:t>
            </a:r>
            <a:r>
              <a:rPr lang="es-ES" noProof="0" dirty="0"/>
              <a:t> SAIS, comunidades reclaman tierras y se </a:t>
            </a:r>
            <a:r>
              <a:rPr lang="es-ES" noProof="0" dirty="0" err="1"/>
              <a:t>idenpendizan</a:t>
            </a:r>
            <a:r>
              <a:rPr lang="es-ES" noProof="0" dirty="0"/>
              <a:t>, algunas ganan otras pierden tierras en el proceso y se </a:t>
            </a:r>
            <a:r>
              <a:rPr lang="es-ES" noProof="0" dirty="0" err="1"/>
              <a:t>generna</a:t>
            </a:r>
            <a:r>
              <a:rPr lang="es-ES" noProof="0" dirty="0"/>
              <a:t> conflictos entre ellas.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379C088-1041-4F5B-AC80-103F7040AF68}" type="slidenum">
              <a:rPr lang="en-US" smtClean="0"/>
              <a:t>7</a:t>
            </a:fld>
            <a:endParaRPr lang="en-US"/>
          </a:p>
        </p:txBody>
      </p:sp>
    </p:spTree>
    <p:extLst>
      <p:ext uri="{BB962C8B-B14F-4D97-AF65-F5344CB8AC3E}">
        <p14:creationId xmlns:p14="http://schemas.microsoft.com/office/powerpoint/2010/main" val="388306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9</a:t>
            </a:fld>
            <a:endParaRPr lang="en-US"/>
          </a:p>
        </p:txBody>
      </p:sp>
    </p:spTree>
    <p:extLst>
      <p:ext uri="{BB962C8B-B14F-4D97-AF65-F5344CB8AC3E}">
        <p14:creationId xmlns:p14="http://schemas.microsoft.com/office/powerpoint/2010/main" val="88048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E" sz="1800" dirty="0">
                <a:effectLst/>
                <a:latin typeface="Times New Roman" panose="02020603050405020304" pitchFamily="18" charset="0"/>
                <a:ea typeface="Calibri" panose="020F0502020204030204" pitchFamily="34" charset="0"/>
              </a:rPr>
              <a:t>Partimos por el mapa de usos del suelo. El principal uso en ambas comunidades es ganadería al pastoreo.  La comunidad de </a:t>
            </a:r>
            <a:r>
              <a:rPr lang="es-PE" sz="1800" dirty="0" err="1">
                <a:effectLst/>
                <a:latin typeface="Times New Roman" panose="02020603050405020304" pitchFamily="18" charset="0"/>
                <a:ea typeface="Calibri" panose="020F0502020204030204" pitchFamily="34" charset="0"/>
              </a:rPr>
              <a:t>Canray</a:t>
            </a:r>
            <a:r>
              <a:rPr lang="es-PE" sz="1800" dirty="0">
                <a:effectLst/>
                <a:latin typeface="Times New Roman" panose="02020603050405020304" pitchFamily="18" charset="0"/>
                <a:ea typeface="Calibri" panose="020F0502020204030204" pitchFamily="34" charset="0"/>
              </a:rPr>
              <a:t> Grande tiene mas tierras de uso agrícola que la comunidad de Cordillera Blanca, por lo que las unidades agrícolas de las familias de Cordillera Blanca se encuentran principalmente fuera de la comunidad, cercana a los centros poblados.</a:t>
            </a:r>
          </a:p>
          <a:p>
            <a:r>
              <a:rPr lang="es-ES" sz="1800" b="0" i="0" u="none" strike="noStrike" dirty="0">
                <a:solidFill>
                  <a:srgbClr val="000000"/>
                </a:solidFill>
                <a:effectLst/>
                <a:latin typeface="Calibri" panose="020F0502020204030204" pitchFamily="34" charset="0"/>
              </a:rPr>
              <a:t>En </a:t>
            </a:r>
            <a:r>
              <a:rPr lang="es-ES" sz="1800" b="0" i="0" u="none" strike="noStrike" dirty="0" err="1">
                <a:solidFill>
                  <a:srgbClr val="000000"/>
                </a:solidFill>
                <a:effectLst/>
                <a:latin typeface="Calibri" panose="020F0502020204030204" pitchFamily="34" charset="0"/>
              </a:rPr>
              <a:t>Canray</a:t>
            </a:r>
            <a:r>
              <a:rPr lang="es-ES" sz="1800" b="0" i="0" u="none" strike="noStrike" dirty="0">
                <a:solidFill>
                  <a:srgbClr val="000000"/>
                </a:solidFill>
                <a:effectLst/>
                <a:latin typeface="Calibri" panose="020F0502020204030204" pitchFamily="34" charset="0"/>
              </a:rPr>
              <a:t> Grande, el 34% del terreno de pastoreo de la comunidad es para el pastoreo del ganado comunal y el 66% es para el pastoreo de las familias. El 2% del </a:t>
            </a:r>
            <a:r>
              <a:rPr lang="es-ES" sz="1800" b="0" i="0" u="none" strike="noStrike" dirty="0" err="1">
                <a:solidFill>
                  <a:srgbClr val="000000"/>
                </a:solidFill>
                <a:effectLst/>
                <a:latin typeface="Calibri" panose="020F0502020204030204" pitchFamily="34" charset="0"/>
              </a:rPr>
              <a:t>area</a:t>
            </a:r>
            <a:r>
              <a:rPr lang="es-ES" sz="1800" b="0" i="0" u="none" strike="noStrike" dirty="0">
                <a:solidFill>
                  <a:srgbClr val="000000"/>
                </a:solidFill>
                <a:effectLst/>
                <a:latin typeface="Calibri" panose="020F0502020204030204" pitchFamily="34" charset="0"/>
              </a:rPr>
              <a:t> </a:t>
            </a:r>
            <a:r>
              <a:rPr lang="es-ES" sz="1800" b="0" i="0" u="none" strike="noStrike" dirty="0" err="1">
                <a:solidFill>
                  <a:srgbClr val="000000"/>
                </a:solidFill>
                <a:effectLst/>
                <a:latin typeface="Calibri" panose="020F0502020204030204" pitchFamily="34" charset="0"/>
              </a:rPr>
              <a:t>agricola</a:t>
            </a:r>
            <a:r>
              <a:rPr lang="es-ES" sz="1800" b="0" i="0" u="none" strike="noStrike" dirty="0">
                <a:solidFill>
                  <a:srgbClr val="000000"/>
                </a:solidFill>
                <a:effectLst/>
                <a:latin typeface="Calibri" panose="020F0502020204030204" pitchFamily="34" charset="0"/>
              </a:rPr>
              <a:t> de la comunidad es para uso de la comunidad y el 98% es para uso de las familias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dirty="0">
                <a:solidFill>
                  <a:srgbClr val="000000"/>
                </a:solidFill>
                <a:effectLst/>
                <a:latin typeface="Calibri" panose="020F0502020204030204" pitchFamily="34" charset="0"/>
              </a:rPr>
              <a:t>En Cordillera Blanca, el 27% del terreno de pastoreo de la comunidad es para el pastoreo del ganado comunal y el 73% es para el pastoreo de las familias.  El 19% del </a:t>
            </a:r>
            <a:r>
              <a:rPr lang="es-ES" sz="1800" b="0" i="0" u="none" strike="noStrike" dirty="0" err="1">
                <a:solidFill>
                  <a:srgbClr val="000000"/>
                </a:solidFill>
                <a:effectLst/>
                <a:latin typeface="Calibri" panose="020F0502020204030204" pitchFamily="34" charset="0"/>
              </a:rPr>
              <a:t>area</a:t>
            </a:r>
            <a:r>
              <a:rPr lang="es-ES" sz="1800" b="0" i="0" u="none" strike="noStrike" dirty="0">
                <a:solidFill>
                  <a:srgbClr val="000000"/>
                </a:solidFill>
                <a:effectLst/>
                <a:latin typeface="Calibri" panose="020F0502020204030204" pitchFamily="34" charset="0"/>
              </a:rPr>
              <a:t> </a:t>
            </a:r>
            <a:r>
              <a:rPr lang="es-ES" sz="1800" b="0" i="0" u="none" strike="noStrike" dirty="0" err="1">
                <a:solidFill>
                  <a:srgbClr val="000000"/>
                </a:solidFill>
                <a:effectLst/>
                <a:latin typeface="Calibri" panose="020F0502020204030204" pitchFamily="34" charset="0"/>
              </a:rPr>
              <a:t>agricola</a:t>
            </a:r>
            <a:r>
              <a:rPr lang="es-ES" sz="1800" b="0" i="0" u="none" strike="noStrike" dirty="0">
                <a:solidFill>
                  <a:srgbClr val="000000"/>
                </a:solidFill>
                <a:effectLst/>
                <a:latin typeface="Calibri" panose="020F0502020204030204" pitchFamily="34" charset="0"/>
              </a:rPr>
              <a:t> de la comunidad es para uso de la comunidad y el 81% es para uso de las familias.</a:t>
            </a:r>
          </a:p>
        </p:txBody>
      </p:sp>
      <p:sp>
        <p:nvSpPr>
          <p:cNvPr id="4" name="Slide Number Placeholder 3"/>
          <p:cNvSpPr>
            <a:spLocks noGrp="1"/>
          </p:cNvSpPr>
          <p:nvPr>
            <p:ph type="sldNum" sz="quarter" idx="5"/>
          </p:nvPr>
        </p:nvSpPr>
        <p:spPr/>
        <p:txBody>
          <a:bodyPr/>
          <a:lstStyle/>
          <a:p>
            <a:fld id="{9A1C7945-0BC9-4B68-8C16-8C2D0350A645}" type="slidenum">
              <a:rPr lang="en-US" smtClean="0"/>
              <a:t>10</a:t>
            </a:fld>
            <a:endParaRPr lang="en-US"/>
          </a:p>
        </p:txBody>
      </p:sp>
    </p:spTree>
    <p:extLst>
      <p:ext uri="{BB962C8B-B14F-4D97-AF65-F5344CB8AC3E}">
        <p14:creationId xmlns:p14="http://schemas.microsoft.com/office/powerpoint/2010/main" val="605575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11</a:t>
            </a:fld>
            <a:endParaRPr lang="en-US"/>
          </a:p>
        </p:txBody>
      </p:sp>
    </p:spTree>
    <p:extLst>
      <p:ext uri="{BB962C8B-B14F-4D97-AF65-F5344CB8AC3E}">
        <p14:creationId xmlns:p14="http://schemas.microsoft.com/office/powerpoint/2010/main" val="833804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12</a:t>
            </a:fld>
            <a:endParaRPr lang="en-US"/>
          </a:p>
        </p:txBody>
      </p:sp>
    </p:spTree>
    <p:extLst>
      <p:ext uri="{BB962C8B-B14F-4D97-AF65-F5344CB8AC3E}">
        <p14:creationId xmlns:p14="http://schemas.microsoft.com/office/powerpoint/2010/main" val="849559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13</a:t>
            </a:fld>
            <a:endParaRPr lang="en-US"/>
          </a:p>
        </p:txBody>
      </p:sp>
    </p:spTree>
    <p:extLst>
      <p:ext uri="{BB962C8B-B14F-4D97-AF65-F5344CB8AC3E}">
        <p14:creationId xmlns:p14="http://schemas.microsoft.com/office/powerpoint/2010/main" val="3866053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18</a:t>
            </a:fld>
            <a:endParaRPr lang="en-US"/>
          </a:p>
        </p:txBody>
      </p:sp>
    </p:spTree>
    <p:extLst>
      <p:ext uri="{BB962C8B-B14F-4D97-AF65-F5344CB8AC3E}">
        <p14:creationId xmlns:p14="http://schemas.microsoft.com/office/powerpoint/2010/main" val="28955940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19</a:t>
            </a:fld>
            <a:endParaRPr lang="en-US"/>
          </a:p>
        </p:txBody>
      </p:sp>
    </p:spTree>
    <p:extLst>
      <p:ext uri="{BB962C8B-B14F-4D97-AF65-F5344CB8AC3E}">
        <p14:creationId xmlns:p14="http://schemas.microsoft.com/office/powerpoint/2010/main" val="433725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20</a:t>
            </a:fld>
            <a:endParaRPr lang="en-US"/>
          </a:p>
        </p:txBody>
      </p:sp>
    </p:spTree>
    <p:extLst>
      <p:ext uri="{BB962C8B-B14F-4D97-AF65-F5344CB8AC3E}">
        <p14:creationId xmlns:p14="http://schemas.microsoft.com/office/powerpoint/2010/main" val="3012518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21</a:t>
            </a:fld>
            <a:endParaRPr lang="en-US"/>
          </a:p>
        </p:txBody>
      </p:sp>
    </p:spTree>
    <p:extLst>
      <p:ext uri="{BB962C8B-B14F-4D97-AF65-F5344CB8AC3E}">
        <p14:creationId xmlns:p14="http://schemas.microsoft.com/office/powerpoint/2010/main" val="1208104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22</a:t>
            </a:fld>
            <a:endParaRPr lang="en-US"/>
          </a:p>
        </p:txBody>
      </p:sp>
    </p:spTree>
    <p:extLst>
      <p:ext uri="{BB962C8B-B14F-4D97-AF65-F5344CB8AC3E}">
        <p14:creationId xmlns:p14="http://schemas.microsoft.com/office/powerpoint/2010/main" val="1354857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A4E22-0B7F-47CE-8832-2130C8024F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F4759F9-B307-4B56-BD5F-C267E989AB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E7B928-806E-4442-AB57-105E6A9E635C}"/>
              </a:ext>
            </a:extLst>
          </p:cNvPr>
          <p:cNvSpPr>
            <a:spLocks noGrp="1"/>
          </p:cNvSpPr>
          <p:nvPr>
            <p:ph type="dt" sz="half" idx="10"/>
          </p:nvPr>
        </p:nvSpPr>
        <p:spPr/>
        <p:txBody>
          <a:bodyPr/>
          <a:lstStyle/>
          <a:p>
            <a:fld id="{86160600-B431-4D35-8ACE-9F808109ECAD}" type="datetimeFigureOut">
              <a:rPr lang="en-US" smtClean="0"/>
              <a:t>11-Jul-21</a:t>
            </a:fld>
            <a:endParaRPr lang="en-US"/>
          </a:p>
        </p:txBody>
      </p:sp>
      <p:sp>
        <p:nvSpPr>
          <p:cNvPr id="5" name="Footer Placeholder 4">
            <a:extLst>
              <a:ext uri="{FF2B5EF4-FFF2-40B4-BE49-F238E27FC236}">
                <a16:creationId xmlns:a16="http://schemas.microsoft.com/office/drawing/2014/main" id="{7265B509-2932-40A1-B7A4-EBCEC0EEC7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A9F4E-F5E3-442D-A9FB-959300153672}"/>
              </a:ext>
            </a:extLst>
          </p:cNvPr>
          <p:cNvSpPr>
            <a:spLocks noGrp="1"/>
          </p:cNvSpPr>
          <p:nvPr>
            <p:ph type="sldNum" sz="quarter" idx="12"/>
          </p:nvPr>
        </p:nvSpPr>
        <p:spPr/>
        <p:txBody>
          <a:bodyPr/>
          <a:lstStyle/>
          <a:p>
            <a:fld id="{D4EA4E86-9F40-4F9C-8DC7-6BEC6D02D773}" type="slidenum">
              <a:rPr lang="en-US" smtClean="0"/>
              <a:t>‹#›</a:t>
            </a:fld>
            <a:endParaRPr lang="en-US"/>
          </a:p>
        </p:txBody>
      </p:sp>
    </p:spTree>
    <p:extLst>
      <p:ext uri="{BB962C8B-B14F-4D97-AF65-F5344CB8AC3E}">
        <p14:creationId xmlns:p14="http://schemas.microsoft.com/office/powerpoint/2010/main" val="2191922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D8FA5-BBEE-40F5-B29E-9D9B76617F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DD196F-D551-47D9-920F-8B497D4D66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6C7ED7-78AD-4A5A-92CE-093C2CD62FCA}"/>
              </a:ext>
            </a:extLst>
          </p:cNvPr>
          <p:cNvSpPr>
            <a:spLocks noGrp="1"/>
          </p:cNvSpPr>
          <p:nvPr>
            <p:ph type="dt" sz="half" idx="10"/>
          </p:nvPr>
        </p:nvSpPr>
        <p:spPr/>
        <p:txBody>
          <a:bodyPr/>
          <a:lstStyle/>
          <a:p>
            <a:fld id="{86160600-B431-4D35-8ACE-9F808109ECAD}" type="datetimeFigureOut">
              <a:rPr lang="en-US" smtClean="0"/>
              <a:t>11-Jul-21</a:t>
            </a:fld>
            <a:endParaRPr lang="en-US"/>
          </a:p>
        </p:txBody>
      </p:sp>
      <p:sp>
        <p:nvSpPr>
          <p:cNvPr id="5" name="Footer Placeholder 4">
            <a:extLst>
              <a:ext uri="{FF2B5EF4-FFF2-40B4-BE49-F238E27FC236}">
                <a16:creationId xmlns:a16="http://schemas.microsoft.com/office/drawing/2014/main" id="{045DFB2F-1638-4935-A329-99BED5B502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6FC9A-7720-4EB5-A389-4769ED80AE2B}"/>
              </a:ext>
            </a:extLst>
          </p:cNvPr>
          <p:cNvSpPr>
            <a:spLocks noGrp="1"/>
          </p:cNvSpPr>
          <p:nvPr>
            <p:ph type="sldNum" sz="quarter" idx="12"/>
          </p:nvPr>
        </p:nvSpPr>
        <p:spPr/>
        <p:txBody>
          <a:bodyPr/>
          <a:lstStyle/>
          <a:p>
            <a:fld id="{D4EA4E86-9F40-4F9C-8DC7-6BEC6D02D773}" type="slidenum">
              <a:rPr lang="en-US" smtClean="0"/>
              <a:t>‹#›</a:t>
            </a:fld>
            <a:endParaRPr lang="en-US"/>
          </a:p>
        </p:txBody>
      </p:sp>
    </p:spTree>
    <p:extLst>
      <p:ext uri="{BB962C8B-B14F-4D97-AF65-F5344CB8AC3E}">
        <p14:creationId xmlns:p14="http://schemas.microsoft.com/office/powerpoint/2010/main" val="455171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053E4-58FE-4E35-88FF-1FB19EA19B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A7D50D0-DDAD-4D8A-B268-820B558D81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8B43DA-3A69-4DCD-ABA8-496480971A3B}"/>
              </a:ext>
            </a:extLst>
          </p:cNvPr>
          <p:cNvSpPr>
            <a:spLocks noGrp="1"/>
          </p:cNvSpPr>
          <p:nvPr>
            <p:ph type="dt" sz="half" idx="10"/>
          </p:nvPr>
        </p:nvSpPr>
        <p:spPr/>
        <p:txBody>
          <a:bodyPr/>
          <a:lstStyle/>
          <a:p>
            <a:fld id="{86160600-B431-4D35-8ACE-9F808109ECAD}" type="datetimeFigureOut">
              <a:rPr lang="en-US" smtClean="0"/>
              <a:t>11-Jul-21</a:t>
            </a:fld>
            <a:endParaRPr lang="en-US"/>
          </a:p>
        </p:txBody>
      </p:sp>
      <p:sp>
        <p:nvSpPr>
          <p:cNvPr id="5" name="Footer Placeholder 4">
            <a:extLst>
              <a:ext uri="{FF2B5EF4-FFF2-40B4-BE49-F238E27FC236}">
                <a16:creationId xmlns:a16="http://schemas.microsoft.com/office/drawing/2014/main" id="{80C40306-6450-4ACB-B42B-77CFE605B8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B52CE6-EC17-47F8-A55F-F2B4C13BD611}"/>
              </a:ext>
            </a:extLst>
          </p:cNvPr>
          <p:cNvSpPr>
            <a:spLocks noGrp="1"/>
          </p:cNvSpPr>
          <p:nvPr>
            <p:ph type="sldNum" sz="quarter" idx="12"/>
          </p:nvPr>
        </p:nvSpPr>
        <p:spPr/>
        <p:txBody>
          <a:bodyPr/>
          <a:lstStyle/>
          <a:p>
            <a:fld id="{D4EA4E86-9F40-4F9C-8DC7-6BEC6D02D773}" type="slidenum">
              <a:rPr lang="en-US" smtClean="0"/>
              <a:t>‹#›</a:t>
            </a:fld>
            <a:endParaRPr lang="en-US"/>
          </a:p>
        </p:txBody>
      </p:sp>
    </p:spTree>
    <p:extLst>
      <p:ext uri="{BB962C8B-B14F-4D97-AF65-F5344CB8AC3E}">
        <p14:creationId xmlns:p14="http://schemas.microsoft.com/office/powerpoint/2010/main" val="617499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8548B-27AA-46D1-ADFA-511EB60EA0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38F4AC-52A9-45AB-BA91-B079B01BBAB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973186-8542-4E4B-935F-8E40130709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0D4554-EA7A-4E1F-94DE-4286F059FD90}"/>
              </a:ext>
            </a:extLst>
          </p:cNvPr>
          <p:cNvSpPr>
            <a:spLocks noGrp="1"/>
          </p:cNvSpPr>
          <p:nvPr>
            <p:ph type="dt" sz="half" idx="10"/>
          </p:nvPr>
        </p:nvSpPr>
        <p:spPr/>
        <p:txBody>
          <a:bodyPr/>
          <a:lstStyle/>
          <a:p>
            <a:fld id="{86160600-B431-4D35-8ACE-9F808109ECAD}" type="datetimeFigureOut">
              <a:rPr lang="en-US" smtClean="0"/>
              <a:t>11-Jul-21</a:t>
            </a:fld>
            <a:endParaRPr lang="en-US"/>
          </a:p>
        </p:txBody>
      </p:sp>
      <p:sp>
        <p:nvSpPr>
          <p:cNvPr id="6" name="Footer Placeholder 5">
            <a:extLst>
              <a:ext uri="{FF2B5EF4-FFF2-40B4-BE49-F238E27FC236}">
                <a16:creationId xmlns:a16="http://schemas.microsoft.com/office/drawing/2014/main" id="{576224D5-8917-4E18-8C27-39F9584C69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C4CB4D-4616-4D13-A137-DF415A248B67}"/>
              </a:ext>
            </a:extLst>
          </p:cNvPr>
          <p:cNvSpPr>
            <a:spLocks noGrp="1"/>
          </p:cNvSpPr>
          <p:nvPr>
            <p:ph type="sldNum" sz="quarter" idx="12"/>
          </p:nvPr>
        </p:nvSpPr>
        <p:spPr/>
        <p:txBody>
          <a:bodyPr/>
          <a:lstStyle/>
          <a:p>
            <a:fld id="{D4EA4E86-9F40-4F9C-8DC7-6BEC6D02D773}" type="slidenum">
              <a:rPr lang="en-US" smtClean="0"/>
              <a:t>‹#›</a:t>
            </a:fld>
            <a:endParaRPr lang="en-US"/>
          </a:p>
        </p:txBody>
      </p:sp>
    </p:spTree>
    <p:extLst>
      <p:ext uri="{BB962C8B-B14F-4D97-AF65-F5344CB8AC3E}">
        <p14:creationId xmlns:p14="http://schemas.microsoft.com/office/powerpoint/2010/main" val="552269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9B21F-BD5D-4727-B8AA-AFE268BFB65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458BD8-8BB8-4E8D-94C9-7D850CB0BF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24B830-33D3-473C-B704-0CF36AFCC0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CF74FE9-9B72-4E4F-96F4-9256CB0099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57C2A4-0612-4E4C-BFC3-0BCF4E826E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694109-2178-4ECB-866C-1655B2954CAC}"/>
              </a:ext>
            </a:extLst>
          </p:cNvPr>
          <p:cNvSpPr>
            <a:spLocks noGrp="1"/>
          </p:cNvSpPr>
          <p:nvPr>
            <p:ph type="dt" sz="half" idx="10"/>
          </p:nvPr>
        </p:nvSpPr>
        <p:spPr/>
        <p:txBody>
          <a:bodyPr/>
          <a:lstStyle/>
          <a:p>
            <a:fld id="{86160600-B431-4D35-8ACE-9F808109ECAD}" type="datetimeFigureOut">
              <a:rPr lang="en-US" smtClean="0"/>
              <a:t>11-Jul-21</a:t>
            </a:fld>
            <a:endParaRPr lang="en-US"/>
          </a:p>
        </p:txBody>
      </p:sp>
      <p:sp>
        <p:nvSpPr>
          <p:cNvPr id="8" name="Footer Placeholder 7">
            <a:extLst>
              <a:ext uri="{FF2B5EF4-FFF2-40B4-BE49-F238E27FC236}">
                <a16:creationId xmlns:a16="http://schemas.microsoft.com/office/drawing/2014/main" id="{940148BE-FB96-4A8B-A84F-35F6783889B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FA39C5-A4D4-450A-B0E0-207AA074A033}"/>
              </a:ext>
            </a:extLst>
          </p:cNvPr>
          <p:cNvSpPr>
            <a:spLocks noGrp="1"/>
          </p:cNvSpPr>
          <p:nvPr>
            <p:ph type="sldNum" sz="quarter" idx="12"/>
          </p:nvPr>
        </p:nvSpPr>
        <p:spPr/>
        <p:txBody>
          <a:bodyPr/>
          <a:lstStyle/>
          <a:p>
            <a:fld id="{D4EA4E86-9F40-4F9C-8DC7-6BEC6D02D773}" type="slidenum">
              <a:rPr lang="en-US" smtClean="0"/>
              <a:t>‹#›</a:t>
            </a:fld>
            <a:endParaRPr lang="en-US"/>
          </a:p>
        </p:txBody>
      </p:sp>
    </p:spTree>
    <p:extLst>
      <p:ext uri="{BB962C8B-B14F-4D97-AF65-F5344CB8AC3E}">
        <p14:creationId xmlns:p14="http://schemas.microsoft.com/office/powerpoint/2010/main" val="783949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B2525-B565-4767-87DB-CA78477337E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8A2E46C-761E-405C-9E40-298D5BA857E6}"/>
              </a:ext>
            </a:extLst>
          </p:cNvPr>
          <p:cNvSpPr>
            <a:spLocks noGrp="1"/>
          </p:cNvSpPr>
          <p:nvPr>
            <p:ph type="dt" sz="half" idx="10"/>
          </p:nvPr>
        </p:nvSpPr>
        <p:spPr/>
        <p:txBody>
          <a:bodyPr/>
          <a:lstStyle/>
          <a:p>
            <a:fld id="{86160600-B431-4D35-8ACE-9F808109ECAD}" type="datetimeFigureOut">
              <a:rPr lang="en-US" smtClean="0"/>
              <a:t>11-Jul-21</a:t>
            </a:fld>
            <a:endParaRPr lang="en-US"/>
          </a:p>
        </p:txBody>
      </p:sp>
      <p:sp>
        <p:nvSpPr>
          <p:cNvPr id="4" name="Footer Placeholder 3">
            <a:extLst>
              <a:ext uri="{FF2B5EF4-FFF2-40B4-BE49-F238E27FC236}">
                <a16:creationId xmlns:a16="http://schemas.microsoft.com/office/drawing/2014/main" id="{17E100A3-1027-4069-8902-4E2261654A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96A524-86DF-4C6A-AA01-CE8AC2C49CBE}"/>
              </a:ext>
            </a:extLst>
          </p:cNvPr>
          <p:cNvSpPr>
            <a:spLocks noGrp="1"/>
          </p:cNvSpPr>
          <p:nvPr>
            <p:ph type="sldNum" sz="quarter" idx="12"/>
          </p:nvPr>
        </p:nvSpPr>
        <p:spPr/>
        <p:txBody>
          <a:bodyPr/>
          <a:lstStyle/>
          <a:p>
            <a:fld id="{D4EA4E86-9F40-4F9C-8DC7-6BEC6D02D773}" type="slidenum">
              <a:rPr lang="en-US" smtClean="0"/>
              <a:t>‹#›</a:t>
            </a:fld>
            <a:endParaRPr lang="en-US"/>
          </a:p>
        </p:txBody>
      </p:sp>
    </p:spTree>
    <p:extLst>
      <p:ext uri="{BB962C8B-B14F-4D97-AF65-F5344CB8AC3E}">
        <p14:creationId xmlns:p14="http://schemas.microsoft.com/office/powerpoint/2010/main" val="3296671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F9E20A-4BD9-4674-B452-B0681D75D043}"/>
              </a:ext>
            </a:extLst>
          </p:cNvPr>
          <p:cNvSpPr>
            <a:spLocks noGrp="1"/>
          </p:cNvSpPr>
          <p:nvPr>
            <p:ph type="dt" sz="half" idx="10"/>
          </p:nvPr>
        </p:nvSpPr>
        <p:spPr/>
        <p:txBody>
          <a:bodyPr/>
          <a:lstStyle/>
          <a:p>
            <a:fld id="{86160600-B431-4D35-8ACE-9F808109ECAD}" type="datetimeFigureOut">
              <a:rPr lang="en-US" smtClean="0"/>
              <a:t>11-Jul-21</a:t>
            </a:fld>
            <a:endParaRPr lang="en-US"/>
          </a:p>
        </p:txBody>
      </p:sp>
      <p:sp>
        <p:nvSpPr>
          <p:cNvPr id="3" name="Footer Placeholder 2">
            <a:extLst>
              <a:ext uri="{FF2B5EF4-FFF2-40B4-BE49-F238E27FC236}">
                <a16:creationId xmlns:a16="http://schemas.microsoft.com/office/drawing/2014/main" id="{E289A3E3-AC63-46AE-9C62-79D11382F5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AE20E5-DA16-485B-9785-D0125AF32ED0}"/>
              </a:ext>
            </a:extLst>
          </p:cNvPr>
          <p:cNvSpPr>
            <a:spLocks noGrp="1"/>
          </p:cNvSpPr>
          <p:nvPr>
            <p:ph type="sldNum" sz="quarter" idx="12"/>
          </p:nvPr>
        </p:nvSpPr>
        <p:spPr/>
        <p:txBody>
          <a:bodyPr/>
          <a:lstStyle/>
          <a:p>
            <a:fld id="{D4EA4E86-9F40-4F9C-8DC7-6BEC6D02D773}" type="slidenum">
              <a:rPr lang="en-US" smtClean="0"/>
              <a:t>‹#›</a:t>
            </a:fld>
            <a:endParaRPr lang="en-US"/>
          </a:p>
        </p:txBody>
      </p:sp>
    </p:spTree>
    <p:extLst>
      <p:ext uri="{BB962C8B-B14F-4D97-AF65-F5344CB8AC3E}">
        <p14:creationId xmlns:p14="http://schemas.microsoft.com/office/powerpoint/2010/main" val="3179497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E0DC2-5FCE-44DA-979C-50011FAF8A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342EC3-75FC-4B05-A946-E2C33088EF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555F7D-627B-4082-BF4E-764D882666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25CA7D-594E-4208-8374-33E80A793F0E}"/>
              </a:ext>
            </a:extLst>
          </p:cNvPr>
          <p:cNvSpPr>
            <a:spLocks noGrp="1"/>
          </p:cNvSpPr>
          <p:nvPr>
            <p:ph type="dt" sz="half" idx="10"/>
          </p:nvPr>
        </p:nvSpPr>
        <p:spPr/>
        <p:txBody>
          <a:bodyPr/>
          <a:lstStyle/>
          <a:p>
            <a:fld id="{86160600-B431-4D35-8ACE-9F808109ECAD}" type="datetimeFigureOut">
              <a:rPr lang="en-US" smtClean="0"/>
              <a:t>11-Jul-21</a:t>
            </a:fld>
            <a:endParaRPr lang="en-US"/>
          </a:p>
        </p:txBody>
      </p:sp>
      <p:sp>
        <p:nvSpPr>
          <p:cNvPr id="6" name="Footer Placeholder 5">
            <a:extLst>
              <a:ext uri="{FF2B5EF4-FFF2-40B4-BE49-F238E27FC236}">
                <a16:creationId xmlns:a16="http://schemas.microsoft.com/office/drawing/2014/main" id="{2FE3B2D7-0E6B-48C7-A7DF-CCEA7D3E70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F204EB-B4C5-4AF0-A021-E1BC0E8BDE68}"/>
              </a:ext>
            </a:extLst>
          </p:cNvPr>
          <p:cNvSpPr>
            <a:spLocks noGrp="1"/>
          </p:cNvSpPr>
          <p:nvPr>
            <p:ph type="sldNum" sz="quarter" idx="12"/>
          </p:nvPr>
        </p:nvSpPr>
        <p:spPr/>
        <p:txBody>
          <a:bodyPr/>
          <a:lstStyle/>
          <a:p>
            <a:fld id="{D4EA4E86-9F40-4F9C-8DC7-6BEC6D02D773}" type="slidenum">
              <a:rPr lang="en-US" smtClean="0"/>
              <a:t>‹#›</a:t>
            </a:fld>
            <a:endParaRPr lang="en-US"/>
          </a:p>
        </p:txBody>
      </p:sp>
    </p:spTree>
    <p:extLst>
      <p:ext uri="{BB962C8B-B14F-4D97-AF65-F5344CB8AC3E}">
        <p14:creationId xmlns:p14="http://schemas.microsoft.com/office/powerpoint/2010/main" val="1729479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9CBB7-BEE7-4A01-8886-0F5C0DD51A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0FB857-6621-47C4-A498-53EF4BC6FF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9BDF953-20FA-45F7-AFC8-2D9BD83115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546FD7-37D5-473D-9F5E-292B975CE7EF}"/>
              </a:ext>
            </a:extLst>
          </p:cNvPr>
          <p:cNvSpPr>
            <a:spLocks noGrp="1"/>
          </p:cNvSpPr>
          <p:nvPr>
            <p:ph type="dt" sz="half" idx="10"/>
          </p:nvPr>
        </p:nvSpPr>
        <p:spPr/>
        <p:txBody>
          <a:bodyPr/>
          <a:lstStyle/>
          <a:p>
            <a:fld id="{86160600-B431-4D35-8ACE-9F808109ECAD}" type="datetimeFigureOut">
              <a:rPr lang="en-US" smtClean="0"/>
              <a:t>11-Jul-21</a:t>
            </a:fld>
            <a:endParaRPr lang="en-US"/>
          </a:p>
        </p:txBody>
      </p:sp>
      <p:sp>
        <p:nvSpPr>
          <p:cNvPr id="6" name="Footer Placeholder 5">
            <a:extLst>
              <a:ext uri="{FF2B5EF4-FFF2-40B4-BE49-F238E27FC236}">
                <a16:creationId xmlns:a16="http://schemas.microsoft.com/office/drawing/2014/main" id="{63C26580-1429-4DCC-AE52-2E5296CD1B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C0E9AA-A491-4540-B5B1-BF81FD1611D2}"/>
              </a:ext>
            </a:extLst>
          </p:cNvPr>
          <p:cNvSpPr>
            <a:spLocks noGrp="1"/>
          </p:cNvSpPr>
          <p:nvPr>
            <p:ph type="sldNum" sz="quarter" idx="12"/>
          </p:nvPr>
        </p:nvSpPr>
        <p:spPr/>
        <p:txBody>
          <a:bodyPr/>
          <a:lstStyle/>
          <a:p>
            <a:fld id="{D4EA4E86-9F40-4F9C-8DC7-6BEC6D02D773}" type="slidenum">
              <a:rPr lang="en-US" smtClean="0"/>
              <a:t>‹#›</a:t>
            </a:fld>
            <a:endParaRPr lang="en-US"/>
          </a:p>
        </p:txBody>
      </p:sp>
    </p:spTree>
    <p:extLst>
      <p:ext uri="{BB962C8B-B14F-4D97-AF65-F5344CB8AC3E}">
        <p14:creationId xmlns:p14="http://schemas.microsoft.com/office/powerpoint/2010/main" val="3082688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8D0BB-B506-49F9-A438-87C8BC8847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0ECBE7B-C9FB-41FD-95EE-978CB812B3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C1919A-6904-4DFD-9C24-741AD37EF01A}"/>
              </a:ext>
            </a:extLst>
          </p:cNvPr>
          <p:cNvSpPr>
            <a:spLocks noGrp="1"/>
          </p:cNvSpPr>
          <p:nvPr>
            <p:ph type="dt" sz="half" idx="10"/>
          </p:nvPr>
        </p:nvSpPr>
        <p:spPr/>
        <p:txBody>
          <a:bodyPr/>
          <a:lstStyle/>
          <a:p>
            <a:fld id="{86160600-B431-4D35-8ACE-9F808109ECAD}" type="datetimeFigureOut">
              <a:rPr lang="en-US" smtClean="0"/>
              <a:t>11-Jul-21</a:t>
            </a:fld>
            <a:endParaRPr lang="en-US"/>
          </a:p>
        </p:txBody>
      </p:sp>
      <p:sp>
        <p:nvSpPr>
          <p:cNvPr id="5" name="Footer Placeholder 4">
            <a:extLst>
              <a:ext uri="{FF2B5EF4-FFF2-40B4-BE49-F238E27FC236}">
                <a16:creationId xmlns:a16="http://schemas.microsoft.com/office/drawing/2014/main" id="{AF9E3C56-32E1-43E9-95D9-6E8A709A15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7F369B-36FD-42CE-8552-C26A1D7BB03D}"/>
              </a:ext>
            </a:extLst>
          </p:cNvPr>
          <p:cNvSpPr>
            <a:spLocks noGrp="1"/>
          </p:cNvSpPr>
          <p:nvPr>
            <p:ph type="sldNum" sz="quarter" idx="12"/>
          </p:nvPr>
        </p:nvSpPr>
        <p:spPr/>
        <p:txBody>
          <a:bodyPr/>
          <a:lstStyle/>
          <a:p>
            <a:fld id="{D4EA4E86-9F40-4F9C-8DC7-6BEC6D02D773}" type="slidenum">
              <a:rPr lang="en-US" smtClean="0"/>
              <a:t>‹#›</a:t>
            </a:fld>
            <a:endParaRPr lang="en-US"/>
          </a:p>
        </p:txBody>
      </p:sp>
    </p:spTree>
    <p:extLst>
      <p:ext uri="{BB962C8B-B14F-4D97-AF65-F5344CB8AC3E}">
        <p14:creationId xmlns:p14="http://schemas.microsoft.com/office/powerpoint/2010/main" val="2922492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477783-31A5-4237-9F58-303FC900CD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772C5B5-C1DC-4CE4-8694-8716BDEE711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397D34-CC6C-4EF4-83CA-0A4C1BEEE5A2}"/>
              </a:ext>
            </a:extLst>
          </p:cNvPr>
          <p:cNvSpPr>
            <a:spLocks noGrp="1"/>
          </p:cNvSpPr>
          <p:nvPr>
            <p:ph type="dt" sz="half" idx="10"/>
          </p:nvPr>
        </p:nvSpPr>
        <p:spPr/>
        <p:txBody>
          <a:bodyPr/>
          <a:lstStyle/>
          <a:p>
            <a:fld id="{86160600-B431-4D35-8ACE-9F808109ECAD}" type="datetimeFigureOut">
              <a:rPr lang="en-US" smtClean="0"/>
              <a:t>11-Jul-21</a:t>
            </a:fld>
            <a:endParaRPr lang="en-US"/>
          </a:p>
        </p:txBody>
      </p:sp>
      <p:sp>
        <p:nvSpPr>
          <p:cNvPr id="5" name="Footer Placeholder 4">
            <a:extLst>
              <a:ext uri="{FF2B5EF4-FFF2-40B4-BE49-F238E27FC236}">
                <a16:creationId xmlns:a16="http://schemas.microsoft.com/office/drawing/2014/main" id="{4D4CBAA8-1916-4142-8FA7-BB4DF530FC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B570C5-73C7-4CCD-A0A0-A0F6A989C5E2}"/>
              </a:ext>
            </a:extLst>
          </p:cNvPr>
          <p:cNvSpPr>
            <a:spLocks noGrp="1"/>
          </p:cNvSpPr>
          <p:nvPr>
            <p:ph type="sldNum" sz="quarter" idx="12"/>
          </p:nvPr>
        </p:nvSpPr>
        <p:spPr/>
        <p:txBody>
          <a:bodyPr/>
          <a:lstStyle/>
          <a:p>
            <a:fld id="{D4EA4E86-9F40-4F9C-8DC7-6BEC6D02D773}" type="slidenum">
              <a:rPr lang="en-US" smtClean="0"/>
              <a:t>‹#›</a:t>
            </a:fld>
            <a:endParaRPr lang="en-US"/>
          </a:p>
        </p:txBody>
      </p:sp>
    </p:spTree>
    <p:extLst>
      <p:ext uri="{BB962C8B-B14F-4D97-AF65-F5344CB8AC3E}">
        <p14:creationId xmlns:p14="http://schemas.microsoft.com/office/powerpoint/2010/main" val="3376566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A1D4D8-7A97-4BAF-8BF4-3763E5C157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280BA2-AFE0-4A76-AE5A-7203C42A91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76E1C2-EEB0-49DE-9E7F-222D4F8F45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160600-B431-4D35-8ACE-9F808109ECAD}" type="datetimeFigureOut">
              <a:rPr lang="en-US" smtClean="0"/>
              <a:t>11-Jul-21</a:t>
            </a:fld>
            <a:endParaRPr lang="en-US"/>
          </a:p>
        </p:txBody>
      </p:sp>
      <p:sp>
        <p:nvSpPr>
          <p:cNvPr id="5" name="Footer Placeholder 4">
            <a:extLst>
              <a:ext uri="{FF2B5EF4-FFF2-40B4-BE49-F238E27FC236}">
                <a16:creationId xmlns:a16="http://schemas.microsoft.com/office/drawing/2014/main" id="{BC3B1D69-4C33-4B3B-B572-545191EEE0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60293A-689C-4A12-BB49-88BC9A14E3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EA4E86-9F40-4F9C-8DC7-6BEC6D02D773}" type="slidenum">
              <a:rPr lang="en-US" smtClean="0"/>
              <a:t>‹#›</a:t>
            </a:fld>
            <a:endParaRPr lang="en-US"/>
          </a:p>
        </p:txBody>
      </p:sp>
    </p:spTree>
    <p:extLst>
      <p:ext uri="{BB962C8B-B14F-4D97-AF65-F5344CB8AC3E}">
        <p14:creationId xmlns:p14="http://schemas.microsoft.com/office/powerpoint/2010/main" val="140884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microsoft.com/office/2007/relationships/hdphoto" Target="../media/hdphoto3.wdp"/><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3.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microsoft.com/office/2007/relationships/hdphoto" Target="../media/hdphoto4.wdp"/><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4.png"/><Relationship Id="rId9" Type="http://schemas.openxmlformats.org/officeDocument/2006/relationships/image" Target="../media/image18.gif"/><Relationship Id="rId14" Type="http://schemas.openxmlformats.org/officeDocument/2006/relationships/image" Target="../media/image23.png"/></Relationships>
</file>

<file path=ppt/slides/_rels/slide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microsoft.com/office/2007/relationships/hdphoto" Target="../media/hdphoto3.wdp"/><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F7D7B8D-EF99-4CA1-AB1E-4C0C047409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2917370"/>
            <a:ext cx="12191999" cy="39406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1BCF97-ADEF-47BC-87D9-16D85BD2BDA5}"/>
              </a:ext>
            </a:extLst>
          </p:cNvPr>
          <p:cNvSpPr>
            <a:spLocks noGrp="1"/>
          </p:cNvSpPr>
          <p:nvPr>
            <p:ph type="ctrTitle"/>
          </p:nvPr>
        </p:nvSpPr>
        <p:spPr>
          <a:xfrm>
            <a:off x="650449" y="4559523"/>
            <a:ext cx="10901471" cy="1236440"/>
          </a:xfrm>
          <a:noFill/>
        </p:spPr>
        <p:txBody>
          <a:bodyPr>
            <a:normAutofit/>
          </a:bodyPr>
          <a:lstStyle/>
          <a:p>
            <a:r>
              <a:rPr lang="es-ES" sz="3800" dirty="0">
                <a:solidFill>
                  <a:schemeClr val="bg1"/>
                </a:solidFill>
                <a:effectLst/>
                <a:latin typeface="Candara" panose="020E0502030303020204" pitchFamily="34" charset="0"/>
                <a:ea typeface="Calibri" panose="020F0502020204030204" pitchFamily="34" charset="0"/>
                <a:cs typeface="Times New Roman" panose="02020603050405020304" pitchFamily="18" charset="0"/>
              </a:rPr>
              <a:t>Unidades de manejo agrícolas en paisajes </a:t>
            </a:r>
            <a:r>
              <a:rPr lang="es-ES" sz="3800" dirty="0" err="1">
                <a:solidFill>
                  <a:schemeClr val="bg1"/>
                </a:solidFill>
                <a:effectLst/>
                <a:latin typeface="Candara" panose="020E0502030303020204" pitchFamily="34" charset="0"/>
                <a:ea typeface="Calibri" panose="020F0502020204030204" pitchFamily="34" charset="0"/>
                <a:cs typeface="Times New Roman" panose="02020603050405020304" pitchFamily="18" charset="0"/>
              </a:rPr>
              <a:t>agropastoriles</a:t>
            </a:r>
            <a:r>
              <a:rPr lang="es-ES" sz="3800" dirty="0">
                <a:solidFill>
                  <a:schemeClr val="bg1"/>
                </a:solidFill>
                <a:effectLst/>
                <a:latin typeface="Candara" panose="020E0502030303020204" pitchFamily="34" charset="0"/>
                <a:ea typeface="Calibri" panose="020F0502020204030204" pitchFamily="34" charset="0"/>
                <a:cs typeface="Times New Roman" panose="02020603050405020304" pitchFamily="18" charset="0"/>
              </a:rPr>
              <a:t> Altoandinos de Ancash, Perú</a:t>
            </a:r>
            <a:endParaRPr lang="en-US" sz="3800" dirty="0">
              <a:solidFill>
                <a:schemeClr val="bg1"/>
              </a:solidFill>
              <a:latin typeface="Candara" panose="020E0502030303020204" pitchFamily="34" charset="0"/>
            </a:endParaRPr>
          </a:p>
        </p:txBody>
      </p:sp>
      <p:sp>
        <p:nvSpPr>
          <p:cNvPr id="3" name="Subtitle 2">
            <a:extLst>
              <a:ext uri="{FF2B5EF4-FFF2-40B4-BE49-F238E27FC236}">
                <a16:creationId xmlns:a16="http://schemas.microsoft.com/office/drawing/2014/main" id="{7EAE0F6C-A3E0-4D58-ADF7-D995A22E0D92}"/>
              </a:ext>
            </a:extLst>
          </p:cNvPr>
          <p:cNvSpPr>
            <a:spLocks noGrp="1"/>
          </p:cNvSpPr>
          <p:nvPr>
            <p:ph type="subTitle" idx="1"/>
          </p:nvPr>
        </p:nvSpPr>
        <p:spPr>
          <a:xfrm>
            <a:off x="650449" y="5795963"/>
            <a:ext cx="10901471" cy="560388"/>
          </a:xfrm>
          <a:noFill/>
        </p:spPr>
        <p:txBody>
          <a:bodyPr>
            <a:normAutofit fontScale="62500" lnSpcReduction="20000"/>
          </a:bodyPr>
          <a:lstStyle/>
          <a:p>
            <a:r>
              <a:rPr lang="en-US" dirty="0">
                <a:solidFill>
                  <a:schemeClr val="bg1"/>
                </a:solidFill>
              </a:rPr>
              <a:t>Proyecto </a:t>
            </a:r>
            <a:r>
              <a:rPr lang="en-US" dirty="0" err="1">
                <a:solidFill>
                  <a:schemeClr val="bg1"/>
                </a:solidFill>
              </a:rPr>
              <a:t>Punas</a:t>
            </a:r>
            <a:r>
              <a:rPr lang="en-US" dirty="0">
                <a:solidFill>
                  <a:schemeClr val="bg1"/>
                </a:solidFill>
              </a:rPr>
              <a:t> Agua IV</a:t>
            </a:r>
          </a:p>
          <a:p>
            <a:r>
              <a:rPr lang="en-US" dirty="0">
                <a:solidFill>
                  <a:schemeClr val="bg1"/>
                </a:solidFill>
              </a:rPr>
              <a:t>CdP17 2021</a:t>
            </a:r>
          </a:p>
        </p:txBody>
      </p:sp>
      <p:pic>
        <p:nvPicPr>
          <p:cNvPr id="6" name="Picture 5">
            <a:extLst>
              <a:ext uri="{FF2B5EF4-FFF2-40B4-BE49-F238E27FC236}">
                <a16:creationId xmlns:a16="http://schemas.microsoft.com/office/drawing/2014/main" id="{F43C50D2-E731-4E64-B11C-4CB527BDDABD}"/>
              </a:ext>
            </a:extLst>
          </p:cNvPr>
          <p:cNvPicPr>
            <a:picLocks noChangeAspect="1"/>
          </p:cNvPicPr>
          <p:nvPr/>
        </p:nvPicPr>
        <p:blipFill rotWithShape="1">
          <a:blip r:embed="rId2"/>
          <a:srcRect t="15305" b="7422"/>
          <a:stretch/>
        </p:blipFill>
        <p:spPr>
          <a:xfrm>
            <a:off x="20" y="1"/>
            <a:ext cx="12191979" cy="4239482"/>
          </a:xfrm>
          <a:prstGeom prst="rect">
            <a:avLst/>
          </a:prstGeom>
        </p:spPr>
      </p:pic>
    </p:spTree>
    <p:extLst>
      <p:ext uri="{BB962C8B-B14F-4D97-AF65-F5344CB8AC3E}">
        <p14:creationId xmlns:p14="http://schemas.microsoft.com/office/powerpoint/2010/main" val="2254524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2">
            <a:extLst>
              <a:ext uri="{FF2B5EF4-FFF2-40B4-BE49-F238E27FC236}">
                <a16:creationId xmlns:a16="http://schemas.microsoft.com/office/drawing/2014/main" id="{A81E7530-396C-45F0-92F4-A885648D16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D1E9E625-C48E-4EAF-BB21-5D7A59950D2D}"/>
              </a:ext>
            </a:extLst>
          </p:cNvPr>
          <p:cNvPicPr>
            <a:picLocks noChangeAspect="1"/>
          </p:cNvPicPr>
          <p:nvPr/>
        </p:nvPicPr>
        <p:blipFill rotWithShape="1">
          <a:blip r:embed="rId2"/>
          <a:srcRect l="6867" r="17094"/>
          <a:stretch/>
        </p:blipFill>
        <p:spPr>
          <a:xfrm>
            <a:off x="603671" y="-1"/>
            <a:ext cx="11588329" cy="6857999"/>
          </a:xfrm>
          <a:prstGeom prst="rect">
            <a:avLst/>
          </a:prstGeom>
        </p:spPr>
      </p:pic>
      <p:sp>
        <p:nvSpPr>
          <p:cNvPr id="50" name="Rectangle 24">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19898" cy="6858000"/>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A793D8-D052-46C7-B3A5-DBD6C16CFBEF}"/>
              </a:ext>
            </a:extLst>
          </p:cNvPr>
          <p:cNvSpPr>
            <a:spLocks noGrp="1"/>
          </p:cNvSpPr>
          <p:nvPr>
            <p:ph type="title"/>
          </p:nvPr>
        </p:nvSpPr>
        <p:spPr>
          <a:xfrm>
            <a:off x="1166649" y="721805"/>
            <a:ext cx="3874686" cy="2147520"/>
          </a:xfrm>
        </p:spPr>
        <p:txBody>
          <a:bodyPr>
            <a:normAutofit/>
          </a:bodyPr>
          <a:lstStyle/>
          <a:p>
            <a:r>
              <a:rPr lang="en-US">
                <a:solidFill>
                  <a:schemeClr val="bg1"/>
                </a:solidFill>
              </a:rPr>
              <a:t>Contenido</a:t>
            </a:r>
          </a:p>
        </p:txBody>
      </p:sp>
      <p:sp>
        <p:nvSpPr>
          <p:cNvPr id="27" name="Rectangle 26">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81DE8B58-F373-409E-A253-4380A66091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1188720" y="73152"/>
            <a:chExt cx="1178966" cy="232963"/>
          </a:xfrm>
        </p:grpSpPr>
        <p:sp>
          <p:nvSpPr>
            <p:cNvPr id="30" name="Rectangle 64">
              <a:extLst>
                <a:ext uri="{FF2B5EF4-FFF2-40B4-BE49-F238E27FC236}">
                  <a16:creationId xmlns:a16="http://schemas.microsoft.com/office/drawing/2014/main" id="{F5ACE265-D22D-48CC-99DE-EB81AE922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6FE80EEA-F4ED-4436-8861-0BEAAEFE76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C3642BC8-86E8-47D0-8846-3E4D49E4B4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82D35214-3634-4180-BF0E-45B614516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4">
              <a:extLst>
                <a:ext uri="{FF2B5EF4-FFF2-40B4-BE49-F238E27FC236}">
                  <a16:creationId xmlns:a16="http://schemas.microsoft.com/office/drawing/2014/main" id="{15BE89E6-3D1C-42B5-A950-E72889F8BB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id="{473771CC-5097-4E08-9606-24B0BC9A0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4">
              <a:extLst>
                <a:ext uri="{FF2B5EF4-FFF2-40B4-BE49-F238E27FC236}">
                  <a16:creationId xmlns:a16="http://schemas.microsoft.com/office/drawing/2014/main" id="{BE872634-00DA-47BD-880D-5C05FFADC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6">
              <a:extLst>
                <a:ext uri="{FF2B5EF4-FFF2-40B4-BE49-F238E27FC236}">
                  <a16:creationId xmlns:a16="http://schemas.microsoft.com/office/drawing/2014/main" id="{4F151F5C-DE9B-460E-BC51-471F4A8A5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4">
              <a:extLst>
                <a:ext uri="{FF2B5EF4-FFF2-40B4-BE49-F238E27FC236}">
                  <a16:creationId xmlns:a16="http://schemas.microsoft.com/office/drawing/2014/main" id="{34557B8A-4D2F-4D0D-B746-59EA85318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6">
              <a:extLst>
                <a:ext uri="{FF2B5EF4-FFF2-40B4-BE49-F238E27FC236}">
                  <a16:creationId xmlns:a16="http://schemas.microsoft.com/office/drawing/2014/main" id="{C764CD8E-E409-4E9B-8E87-746DDE36D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4">
              <a:extLst>
                <a:ext uri="{FF2B5EF4-FFF2-40B4-BE49-F238E27FC236}">
                  <a16:creationId xmlns:a16="http://schemas.microsoft.com/office/drawing/2014/main" id="{8E27A01D-2F01-4286-9453-3FBF6E84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6">
              <a:extLst>
                <a:ext uri="{FF2B5EF4-FFF2-40B4-BE49-F238E27FC236}">
                  <a16:creationId xmlns:a16="http://schemas.microsoft.com/office/drawing/2014/main" id="{460487A5-12EB-422E-9588-8FF06FAF73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4">
              <a:extLst>
                <a:ext uri="{FF2B5EF4-FFF2-40B4-BE49-F238E27FC236}">
                  <a16:creationId xmlns:a16="http://schemas.microsoft.com/office/drawing/2014/main" id="{7D522D20-C9F7-4B34-9066-4B43ADAAB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6">
              <a:extLst>
                <a:ext uri="{FF2B5EF4-FFF2-40B4-BE49-F238E27FC236}">
                  <a16:creationId xmlns:a16="http://schemas.microsoft.com/office/drawing/2014/main" id="{97B04F2C-295B-447A-8941-0AD4F55516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4">
              <a:extLst>
                <a:ext uri="{FF2B5EF4-FFF2-40B4-BE49-F238E27FC236}">
                  <a16:creationId xmlns:a16="http://schemas.microsoft.com/office/drawing/2014/main" id="{17D7FF91-B366-4534-B9B4-5710926EE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66">
              <a:extLst>
                <a:ext uri="{FF2B5EF4-FFF2-40B4-BE49-F238E27FC236}">
                  <a16:creationId xmlns:a16="http://schemas.microsoft.com/office/drawing/2014/main" id="{B5B8116C-ADD9-4826-9C37-270377E8F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4">
              <a:extLst>
                <a:ext uri="{FF2B5EF4-FFF2-40B4-BE49-F238E27FC236}">
                  <a16:creationId xmlns:a16="http://schemas.microsoft.com/office/drawing/2014/main" id="{22D01D96-8DB8-40BF-83AC-4CA49EC263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6">
              <a:extLst>
                <a:ext uri="{FF2B5EF4-FFF2-40B4-BE49-F238E27FC236}">
                  <a16:creationId xmlns:a16="http://schemas.microsoft.com/office/drawing/2014/main" id="{44B584CD-5E60-4B15-847C-B30D15DA1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4">
              <a:extLst>
                <a:ext uri="{FF2B5EF4-FFF2-40B4-BE49-F238E27FC236}">
                  <a16:creationId xmlns:a16="http://schemas.microsoft.com/office/drawing/2014/main" id="{CF2BB7DC-B968-4F0B-9748-BF0E6E29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6">
              <a:extLst>
                <a:ext uri="{FF2B5EF4-FFF2-40B4-BE49-F238E27FC236}">
                  <a16:creationId xmlns:a16="http://schemas.microsoft.com/office/drawing/2014/main" id="{CF12C159-3F09-4861-9450-ECD5DB310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 name="Rectangle 50">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E546A64-DA7C-4958-A461-AD9455C96F5B}"/>
              </a:ext>
            </a:extLst>
          </p:cNvPr>
          <p:cNvSpPr>
            <a:spLocks noGrp="1"/>
          </p:cNvSpPr>
          <p:nvPr>
            <p:ph idx="1"/>
          </p:nvPr>
        </p:nvSpPr>
        <p:spPr>
          <a:xfrm>
            <a:off x="1166649" y="3262749"/>
            <a:ext cx="3874685" cy="3186359"/>
          </a:xfrm>
        </p:spPr>
        <p:txBody>
          <a:bodyPr anchor="ctr">
            <a:normAutofit/>
          </a:bodyPr>
          <a:lstStyle/>
          <a:p>
            <a:r>
              <a:rPr lang="en-US" dirty="0" err="1">
                <a:solidFill>
                  <a:schemeClr val="bg1"/>
                </a:solidFill>
              </a:rPr>
              <a:t>Contexto</a:t>
            </a:r>
            <a:endParaRPr lang="en-US" dirty="0">
              <a:solidFill>
                <a:schemeClr val="bg1"/>
              </a:solidFill>
            </a:endParaRPr>
          </a:p>
          <a:p>
            <a:r>
              <a:rPr lang="en-US" dirty="0" err="1">
                <a:solidFill>
                  <a:schemeClr val="bg1"/>
                </a:solidFill>
              </a:rPr>
              <a:t>Objetivo</a:t>
            </a:r>
            <a:endParaRPr lang="en-US" dirty="0">
              <a:solidFill>
                <a:schemeClr val="bg1"/>
              </a:solidFill>
            </a:endParaRPr>
          </a:p>
          <a:p>
            <a:r>
              <a:rPr lang="en-US" dirty="0" err="1">
                <a:solidFill>
                  <a:schemeClr val="bg1"/>
                </a:solidFill>
              </a:rPr>
              <a:t>Metodologia</a:t>
            </a:r>
            <a:endParaRPr lang="en-US" dirty="0">
              <a:solidFill>
                <a:schemeClr val="bg1"/>
              </a:solidFill>
            </a:endParaRPr>
          </a:p>
          <a:p>
            <a:r>
              <a:rPr lang="en-US" dirty="0" err="1">
                <a:solidFill>
                  <a:schemeClr val="bg1"/>
                </a:solidFill>
              </a:rPr>
              <a:t>Resultados</a:t>
            </a:r>
            <a:endParaRPr lang="en-US" dirty="0">
              <a:solidFill>
                <a:schemeClr val="bg1"/>
              </a:solidFill>
            </a:endParaRPr>
          </a:p>
          <a:p>
            <a:r>
              <a:rPr lang="en-US" dirty="0" err="1">
                <a:solidFill>
                  <a:schemeClr val="bg1"/>
                </a:solidFill>
              </a:rPr>
              <a:t>Conclusiones</a:t>
            </a:r>
            <a:endParaRPr lang="en-US" dirty="0">
              <a:solidFill>
                <a:schemeClr val="bg1"/>
              </a:solidFill>
            </a:endParaRPr>
          </a:p>
        </p:txBody>
      </p:sp>
    </p:spTree>
    <p:extLst>
      <p:ext uri="{BB962C8B-B14F-4D97-AF65-F5344CB8AC3E}">
        <p14:creationId xmlns:p14="http://schemas.microsoft.com/office/powerpoint/2010/main" val="1601264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C28B08-1B3E-4B0F-9E37-907B9DFEF0DC}"/>
              </a:ext>
            </a:extLst>
          </p:cNvPr>
          <p:cNvSpPr>
            <a:spLocks noGrp="1"/>
          </p:cNvSpPr>
          <p:nvPr>
            <p:ph type="title"/>
          </p:nvPr>
        </p:nvSpPr>
        <p:spPr/>
        <p:txBody>
          <a:bodyPr/>
          <a:lstStyle/>
          <a:p>
            <a:endParaRPr lang="es-PE"/>
          </a:p>
        </p:txBody>
      </p:sp>
      <p:sp>
        <p:nvSpPr>
          <p:cNvPr id="3" name="Marcador de contenido 2">
            <a:extLst>
              <a:ext uri="{FF2B5EF4-FFF2-40B4-BE49-F238E27FC236}">
                <a16:creationId xmlns:a16="http://schemas.microsoft.com/office/drawing/2014/main" id="{FB087496-75DE-4309-9FCE-28A77D93091D}"/>
              </a:ext>
            </a:extLst>
          </p:cNvPr>
          <p:cNvSpPr>
            <a:spLocks noGrp="1"/>
          </p:cNvSpPr>
          <p:nvPr>
            <p:ph idx="1"/>
          </p:nvPr>
        </p:nvSpPr>
        <p:spPr/>
        <p:txBody>
          <a:bodyPr/>
          <a:lstStyle/>
          <a:p>
            <a:endParaRPr lang="es-PE"/>
          </a:p>
        </p:txBody>
      </p:sp>
      <p:pic>
        <p:nvPicPr>
          <p:cNvPr id="5" name="Imagen 4">
            <a:extLst>
              <a:ext uri="{FF2B5EF4-FFF2-40B4-BE49-F238E27FC236}">
                <a16:creationId xmlns:a16="http://schemas.microsoft.com/office/drawing/2014/main" id="{4E86A0F9-B0CA-4F53-8F4E-88BFB0A658BB}"/>
              </a:ext>
            </a:extLst>
          </p:cNvPr>
          <p:cNvPicPr>
            <a:picLocks noChangeAspect="1"/>
          </p:cNvPicPr>
          <p:nvPr/>
        </p:nvPicPr>
        <p:blipFill rotWithShape="1">
          <a:blip r:embed="rId3"/>
          <a:srcRect l="31482" t="9931" r="26246" b="5324"/>
          <a:stretch/>
        </p:blipFill>
        <p:spPr>
          <a:xfrm>
            <a:off x="9832" y="8290"/>
            <a:ext cx="6089656" cy="6867144"/>
          </a:xfrm>
          <a:prstGeom prst="rect">
            <a:avLst/>
          </a:prstGeom>
        </p:spPr>
      </p:pic>
      <p:sp>
        <p:nvSpPr>
          <p:cNvPr id="6" name="CuadroTexto 5">
            <a:extLst>
              <a:ext uri="{FF2B5EF4-FFF2-40B4-BE49-F238E27FC236}">
                <a16:creationId xmlns:a16="http://schemas.microsoft.com/office/drawing/2014/main" id="{F791F7D5-5645-406F-A22C-7386E2776D06}"/>
              </a:ext>
            </a:extLst>
          </p:cNvPr>
          <p:cNvSpPr txBox="1"/>
          <p:nvPr/>
        </p:nvSpPr>
        <p:spPr>
          <a:xfrm>
            <a:off x="89836" y="6304373"/>
            <a:ext cx="915635" cy="523220"/>
          </a:xfrm>
          <a:prstGeom prst="rect">
            <a:avLst/>
          </a:prstGeom>
          <a:solidFill>
            <a:schemeClr val="tx1"/>
          </a:solidFill>
        </p:spPr>
        <p:txBody>
          <a:bodyPr wrap="none" rtlCol="0">
            <a:spAutoFit/>
          </a:bodyPr>
          <a:lstStyle/>
          <a:p>
            <a:r>
              <a:rPr lang="es-ES" sz="2800" b="1" dirty="0">
                <a:solidFill>
                  <a:schemeClr val="bg1"/>
                </a:solidFill>
              </a:rPr>
              <a:t>1984</a:t>
            </a:r>
            <a:endParaRPr lang="es-PE" sz="2800" b="1" dirty="0">
              <a:solidFill>
                <a:schemeClr val="bg1"/>
              </a:solidFill>
            </a:endParaRPr>
          </a:p>
        </p:txBody>
      </p:sp>
      <p:pic>
        <p:nvPicPr>
          <p:cNvPr id="7" name="Imagen 9">
            <a:extLst>
              <a:ext uri="{FF2B5EF4-FFF2-40B4-BE49-F238E27FC236}">
                <a16:creationId xmlns:a16="http://schemas.microsoft.com/office/drawing/2014/main" id="{0DA9BB9F-15B3-452D-B6BD-B4F029319715}"/>
              </a:ext>
            </a:extLst>
          </p:cNvPr>
          <p:cNvPicPr>
            <a:picLocks noChangeAspect="1"/>
          </p:cNvPicPr>
          <p:nvPr/>
        </p:nvPicPr>
        <p:blipFill rotWithShape="1">
          <a:blip r:embed="rId4"/>
          <a:srcRect l="31700" t="10227" r="26111" b="4819"/>
          <a:stretch/>
        </p:blipFill>
        <p:spPr>
          <a:xfrm>
            <a:off x="6127919" y="9832"/>
            <a:ext cx="6062495" cy="6867144"/>
          </a:xfrm>
          <a:prstGeom prst="rect">
            <a:avLst/>
          </a:prstGeom>
        </p:spPr>
      </p:pic>
      <p:sp>
        <p:nvSpPr>
          <p:cNvPr id="8" name="CuadroTexto 7">
            <a:extLst>
              <a:ext uri="{FF2B5EF4-FFF2-40B4-BE49-F238E27FC236}">
                <a16:creationId xmlns:a16="http://schemas.microsoft.com/office/drawing/2014/main" id="{09D0BB14-C936-4F9C-ACF9-C4387F4E3456}"/>
              </a:ext>
            </a:extLst>
          </p:cNvPr>
          <p:cNvSpPr txBox="1"/>
          <p:nvPr/>
        </p:nvSpPr>
        <p:spPr>
          <a:xfrm>
            <a:off x="6186911" y="6311900"/>
            <a:ext cx="915635" cy="523220"/>
          </a:xfrm>
          <a:prstGeom prst="rect">
            <a:avLst/>
          </a:prstGeom>
          <a:solidFill>
            <a:schemeClr val="tx1"/>
          </a:solidFill>
        </p:spPr>
        <p:txBody>
          <a:bodyPr wrap="none" rtlCol="0">
            <a:spAutoFit/>
          </a:bodyPr>
          <a:lstStyle/>
          <a:p>
            <a:r>
              <a:rPr lang="es-ES" sz="2800" b="1" dirty="0">
                <a:solidFill>
                  <a:schemeClr val="bg1"/>
                </a:solidFill>
              </a:rPr>
              <a:t>2021</a:t>
            </a:r>
            <a:endParaRPr lang="es-PE" sz="2800" b="1" dirty="0">
              <a:solidFill>
                <a:schemeClr val="bg1"/>
              </a:solidFill>
            </a:endParaRPr>
          </a:p>
        </p:txBody>
      </p:sp>
      <p:sp>
        <p:nvSpPr>
          <p:cNvPr id="9" name="CuadroTexto 21">
            <a:extLst>
              <a:ext uri="{FF2B5EF4-FFF2-40B4-BE49-F238E27FC236}">
                <a16:creationId xmlns:a16="http://schemas.microsoft.com/office/drawing/2014/main" id="{FEF02B69-C5E4-4365-8E08-55E369599858}"/>
              </a:ext>
            </a:extLst>
          </p:cNvPr>
          <p:cNvSpPr txBox="1"/>
          <p:nvPr/>
        </p:nvSpPr>
        <p:spPr>
          <a:xfrm>
            <a:off x="4269622" y="-4207"/>
            <a:ext cx="4087432" cy="369332"/>
          </a:xfrm>
          <a:prstGeom prst="rect">
            <a:avLst/>
          </a:prstGeom>
          <a:solidFill>
            <a:schemeClr val="accent5">
              <a:lumMod val="50000"/>
            </a:schemeClr>
          </a:solidFill>
        </p:spPr>
        <p:txBody>
          <a:bodyPr wrap="square" rtlCol="0">
            <a:spAutoFit/>
          </a:bodyPr>
          <a:lstStyle/>
          <a:p>
            <a:pPr algn="ctr"/>
            <a:r>
              <a:rPr lang="es-ES" b="1" dirty="0">
                <a:solidFill>
                  <a:schemeClr val="bg1"/>
                </a:solidFill>
              </a:rPr>
              <a:t>Factores ambientales: retroceso glaciar</a:t>
            </a:r>
            <a:endParaRPr lang="es-PE" b="1" dirty="0">
              <a:solidFill>
                <a:schemeClr val="bg1"/>
              </a:solidFill>
            </a:endParaRPr>
          </a:p>
        </p:txBody>
      </p:sp>
    </p:spTree>
    <p:extLst>
      <p:ext uri="{BB962C8B-B14F-4D97-AF65-F5344CB8AC3E}">
        <p14:creationId xmlns:p14="http://schemas.microsoft.com/office/powerpoint/2010/main" val="1626062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031EA4D3-CA25-4785-8EAC-75B4112A3DF3}"/>
              </a:ext>
            </a:extLst>
          </p:cNvPr>
          <p:cNvPicPr>
            <a:picLocks noChangeAspect="1"/>
          </p:cNvPicPr>
          <p:nvPr/>
        </p:nvPicPr>
        <p:blipFill rotWithShape="1">
          <a:blip r:embed="rId3"/>
          <a:srcRect l="19605" t="51" r="29885" b="2482"/>
          <a:stretch/>
        </p:blipFill>
        <p:spPr>
          <a:xfrm>
            <a:off x="6066597" y="615"/>
            <a:ext cx="6126480" cy="6858000"/>
          </a:xfrm>
          <a:prstGeom prst="rect">
            <a:avLst/>
          </a:prstGeom>
        </p:spPr>
      </p:pic>
      <p:sp>
        <p:nvSpPr>
          <p:cNvPr id="6" name="CuadroTexto 5">
            <a:extLst>
              <a:ext uri="{FF2B5EF4-FFF2-40B4-BE49-F238E27FC236}">
                <a16:creationId xmlns:a16="http://schemas.microsoft.com/office/drawing/2014/main" id="{F51A73B9-07AA-47F7-B6A8-4304C597CA37}"/>
              </a:ext>
            </a:extLst>
          </p:cNvPr>
          <p:cNvSpPr txBox="1"/>
          <p:nvPr/>
        </p:nvSpPr>
        <p:spPr>
          <a:xfrm>
            <a:off x="7811955" y="6334780"/>
            <a:ext cx="4380045" cy="523220"/>
          </a:xfrm>
          <a:prstGeom prst="rect">
            <a:avLst/>
          </a:prstGeom>
          <a:solidFill>
            <a:schemeClr val="tx1"/>
          </a:solidFill>
        </p:spPr>
        <p:txBody>
          <a:bodyPr wrap="none" rtlCol="0">
            <a:spAutoFit/>
          </a:bodyPr>
          <a:lstStyle/>
          <a:p>
            <a:r>
              <a:rPr lang="es-ES" sz="2800" b="1" dirty="0">
                <a:solidFill>
                  <a:schemeClr val="bg1"/>
                </a:solidFill>
              </a:rPr>
              <a:t>Paisajes </a:t>
            </a:r>
            <a:r>
              <a:rPr lang="es-ES" sz="2800" b="1" dirty="0" err="1">
                <a:solidFill>
                  <a:schemeClr val="bg1"/>
                </a:solidFill>
              </a:rPr>
              <a:t>agropastoriles</a:t>
            </a:r>
            <a:r>
              <a:rPr lang="es-ES" sz="2800" b="1" dirty="0">
                <a:solidFill>
                  <a:schemeClr val="bg1"/>
                </a:solidFill>
              </a:rPr>
              <a:t> 2021</a:t>
            </a:r>
            <a:endParaRPr lang="es-PE" sz="2800" b="1" dirty="0">
              <a:solidFill>
                <a:schemeClr val="bg1"/>
              </a:solidFill>
            </a:endParaRPr>
          </a:p>
        </p:txBody>
      </p:sp>
      <p:sp>
        <p:nvSpPr>
          <p:cNvPr id="7" name="CuadroTexto 6">
            <a:extLst>
              <a:ext uri="{FF2B5EF4-FFF2-40B4-BE49-F238E27FC236}">
                <a16:creationId xmlns:a16="http://schemas.microsoft.com/office/drawing/2014/main" id="{346C3049-4B8A-4586-A796-A72A92094171}"/>
              </a:ext>
            </a:extLst>
          </p:cNvPr>
          <p:cNvSpPr txBox="1"/>
          <p:nvPr/>
        </p:nvSpPr>
        <p:spPr>
          <a:xfrm>
            <a:off x="7163978" y="3286608"/>
            <a:ext cx="1592231" cy="369332"/>
          </a:xfrm>
          <a:prstGeom prst="rect">
            <a:avLst/>
          </a:prstGeom>
          <a:noFill/>
        </p:spPr>
        <p:txBody>
          <a:bodyPr wrap="none" rtlCol="0">
            <a:spAutoFit/>
          </a:bodyPr>
          <a:lstStyle/>
          <a:p>
            <a:r>
              <a:rPr lang="es-ES" b="1" dirty="0">
                <a:solidFill>
                  <a:schemeClr val="bg1"/>
                </a:solidFill>
              </a:rPr>
              <a:t>Canray Grande</a:t>
            </a:r>
            <a:endParaRPr lang="es-PE" b="1" dirty="0">
              <a:solidFill>
                <a:schemeClr val="bg1"/>
              </a:solidFill>
            </a:endParaRPr>
          </a:p>
        </p:txBody>
      </p:sp>
      <p:sp>
        <p:nvSpPr>
          <p:cNvPr id="8" name="CuadroTexto 7">
            <a:extLst>
              <a:ext uri="{FF2B5EF4-FFF2-40B4-BE49-F238E27FC236}">
                <a16:creationId xmlns:a16="http://schemas.microsoft.com/office/drawing/2014/main" id="{B63FF52D-3243-4734-A8AA-1CD382E6E354}"/>
              </a:ext>
            </a:extLst>
          </p:cNvPr>
          <p:cNvSpPr txBox="1"/>
          <p:nvPr/>
        </p:nvSpPr>
        <p:spPr>
          <a:xfrm>
            <a:off x="8429953" y="4036537"/>
            <a:ext cx="1791260" cy="369332"/>
          </a:xfrm>
          <a:prstGeom prst="rect">
            <a:avLst/>
          </a:prstGeom>
          <a:noFill/>
        </p:spPr>
        <p:txBody>
          <a:bodyPr wrap="none" rtlCol="0">
            <a:spAutoFit/>
          </a:bodyPr>
          <a:lstStyle/>
          <a:p>
            <a:r>
              <a:rPr lang="es-ES" b="1" dirty="0">
                <a:solidFill>
                  <a:schemeClr val="bg1"/>
                </a:solidFill>
              </a:rPr>
              <a:t>Cordillera Blanca</a:t>
            </a:r>
            <a:endParaRPr lang="es-PE" b="1" dirty="0">
              <a:solidFill>
                <a:schemeClr val="bg1"/>
              </a:solidFill>
            </a:endParaRPr>
          </a:p>
        </p:txBody>
      </p:sp>
      <p:sp>
        <p:nvSpPr>
          <p:cNvPr id="9" name="Elipse 8">
            <a:extLst>
              <a:ext uri="{FF2B5EF4-FFF2-40B4-BE49-F238E27FC236}">
                <a16:creationId xmlns:a16="http://schemas.microsoft.com/office/drawing/2014/main" id="{4F316574-3A9D-4EF3-8744-7485972C6D8C}"/>
              </a:ext>
            </a:extLst>
          </p:cNvPr>
          <p:cNvSpPr/>
          <p:nvPr/>
        </p:nvSpPr>
        <p:spPr>
          <a:xfrm>
            <a:off x="3041020" y="3932550"/>
            <a:ext cx="73656" cy="7365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0" name="Elipse 9">
            <a:extLst>
              <a:ext uri="{FF2B5EF4-FFF2-40B4-BE49-F238E27FC236}">
                <a16:creationId xmlns:a16="http://schemas.microsoft.com/office/drawing/2014/main" id="{2DA8D370-76D5-44ED-BE64-A4D0B52342D0}"/>
              </a:ext>
            </a:extLst>
          </p:cNvPr>
          <p:cNvSpPr/>
          <p:nvPr/>
        </p:nvSpPr>
        <p:spPr>
          <a:xfrm>
            <a:off x="3387505" y="4341738"/>
            <a:ext cx="73656" cy="7365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1" name="CuadroTexto 10">
            <a:extLst>
              <a:ext uri="{FF2B5EF4-FFF2-40B4-BE49-F238E27FC236}">
                <a16:creationId xmlns:a16="http://schemas.microsoft.com/office/drawing/2014/main" id="{1AC56D89-65C0-430D-8902-F037AC6390B6}"/>
              </a:ext>
            </a:extLst>
          </p:cNvPr>
          <p:cNvSpPr txBox="1"/>
          <p:nvPr/>
        </p:nvSpPr>
        <p:spPr>
          <a:xfrm>
            <a:off x="6226386" y="4044147"/>
            <a:ext cx="954107" cy="276999"/>
          </a:xfrm>
          <a:prstGeom prst="rect">
            <a:avLst/>
          </a:prstGeom>
          <a:noFill/>
        </p:spPr>
        <p:txBody>
          <a:bodyPr wrap="none" rtlCol="0">
            <a:spAutoFit/>
          </a:bodyPr>
          <a:lstStyle/>
          <a:p>
            <a:r>
              <a:rPr lang="es-ES" sz="1200" i="1" dirty="0">
                <a:solidFill>
                  <a:schemeClr val="bg1"/>
                </a:solidFill>
              </a:rPr>
              <a:t>Huaripampa</a:t>
            </a:r>
            <a:endParaRPr lang="es-PE" sz="1200" i="1" dirty="0">
              <a:solidFill>
                <a:schemeClr val="bg1"/>
              </a:solidFill>
            </a:endParaRPr>
          </a:p>
        </p:txBody>
      </p:sp>
      <p:sp>
        <p:nvSpPr>
          <p:cNvPr id="12" name="CuadroTexto 11">
            <a:extLst>
              <a:ext uri="{FF2B5EF4-FFF2-40B4-BE49-F238E27FC236}">
                <a16:creationId xmlns:a16="http://schemas.microsoft.com/office/drawing/2014/main" id="{5CB20711-71E3-42BC-90F4-AF832315270E}"/>
              </a:ext>
            </a:extLst>
          </p:cNvPr>
          <p:cNvSpPr txBox="1"/>
          <p:nvPr/>
        </p:nvSpPr>
        <p:spPr>
          <a:xfrm>
            <a:off x="6438888" y="4436988"/>
            <a:ext cx="987130" cy="276999"/>
          </a:xfrm>
          <a:prstGeom prst="rect">
            <a:avLst/>
          </a:prstGeom>
          <a:noFill/>
        </p:spPr>
        <p:txBody>
          <a:bodyPr wrap="none" rtlCol="0">
            <a:spAutoFit/>
          </a:bodyPr>
          <a:lstStyle/>
          <a:p>
            <a:r>
              <a:rPr lang="es-ES" sz="1200" i="1" dirty="0">
                <a:solidFill>
                  <a:schemeClr val="bg1"/>
                </a:solidFill>
              </a:rPr>
              <a:t>Canrey Chico</a:t>
            </a:r>
            <a:endParaRPr lang="es-PE" sz="1200" i="1" dirty="0">
              <a:solidFill>
                <a:schemeClr val="bg1"/>
              </a:solidFill>
            </a:endParaRPr>
          </a:p>
        </p:txBody>
      </p:sp>
      <p:sp>
        <p:nvSpPr>
          <p:cNvPr id="13" name="CuadroTexto 12">
            <a:extLst>
              <a:ext uri="{FF2B5EF4-FFF2-40B4-BE49-F238E27FC236}">
                <a16:creationId xmlns:a16="http://schemas.microsoft.com/office/drawing/2014/main" id="{C5EC054C-483D-4819-9EBB-06C979B483DB}"/>
              </a:ext>
            </a:extLst>
          </p:cNvPr>
          <p:cNvSpPr txBox="1"/>
          <p:nvPr/>
        </p:nvSpPr>
        <p:spPr>
          <a:xfrm>
            <a:off x="8429953" y="2320894"/>
            <a:ext cx="2796663"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rPr>
              <a:t>Parque Nacional Huascarán</a:t>
            </a:r>
            <a:endParaRPr lang="es-PE" b="1" dirty="0">
              <a:effectLst>
                <a:outerShdw blurRad="38100" dist="38100" dir="2700000" algn="tl">
                  <a:srgbClr val="000000">
                    <a:alpha val="43137"/>
                  </a:srgbClr>
                </a:outerShdw>
              </a:effectLst>
            </a:endParaRPr>
          </a:p>
        </p:txBody>
      </p:sp>
      <p:pic>
        <p:nvPicPr>
          <p:cNvPr id="14" name="Imagen 2">
            <a:extLst>
              <a:ext uri="{FF2B5EF4-FFF2-40B4-BE49-F238E27FC236}">
                <a16:creationId xmlns:a16="http://schemas.microsoft.com/office/drawing/2014/main" id="{F7A32898-BE67-4011-9055-D7BEB4455776}"/>
              </a:ext>
            </a:extLst>
          </p:cNvPr>
          <p:cNvPicPr>
            <a:picLocks noChangeAspect="1"/>
          </p:cNvPicPr>
          <p:nvPr/>
        </p:nvPicPr>
        <p:blipFill rotWithShape="1">
          <a:blip r:embed="rId4"/>
          <a:srcRect l="17689" r="32301"/>
          <a:stretch/>
        </p:blipFill>
        <p:spPr>
          <a:xfrm>
            <a:off x="3347" y="-1"/>
            <a:ext cx="6167324" cy="6867144"/>
          </a:xfrm>
          <a:prstGeom prst="rect">
            <a:avLst/>
          </a:prstGeom>
        </p:spPr>
      </p:pic>
      <p:sp>
        <p:nvSpPr>
          <p:cNvPr id="16" name="CuadroTexto 5">
            <a:extLst>
              <a:ext uri="{FF2B5EF4-FFF2-40B4-BE49-F238E27FC236}">
                <a16:creationId xmlns:a16="http://schemas.microsoft.com/office/drawing/2014/main" id="{4882A7D6-CA2D-4EDD-AF48-74E01CD5E8A4}"/>
              </a:ext>
            </a:extLst>
          </p:cNvPr>
          <p:cNvSpPr txBox="1"/>
          <p:nvPr/>
        </p:nvSpPr>
        <p:spPr>
          <a:xfrm>
            <a:off x="1794612" y="6335208"/>
            <a:ext cx="4380045" cy="523220"/>
          </a:xfrm>
          <a:prstGeom prst="rect">
            <a:avLst/>
          </a:prstGeom>
          <a:solidFill>
            <a:schemeClr val="tx1"/>
          </a:solidFill>
        </p:spPr>
        <p:txBody>
          <a:bodyPr wrap="none" rtlCol="0">
            <a:spAutoFit/>
          </a:bodyPr>
          <a:lstStyle/>
          <a:p>
            <a:r>
              <a:rPr lang="es-ES" sz="2800" b="1" dirty="0">
                <a:solidFill>
                  <a:schemeClr val="bg1"/>
                </a:solidFill>
              </a:rPr>
              <a:t>Paisajes </a:t>
            </a:r>
            <a:r>
              <a:rPr lang="es-ES" sz="2800" b="1" dirty="0" err="1">
                <a:solidFill>
                  <a:schemeClr val="bg1"/>
                </a:solidFill>
              </a:rPr>
              <a:t>agropastoriles</a:t>
            </a:r>
            <a:r>
              <a:rPr lang="es-ES" sz="2800" b="1" dirty="0">
                <a:solidFill>
                  <a:schemeClr val="bg1"/>
                </a:solidFill>
              </a:rPr>
              <a:t> 1970</a:t>
            </a:r>
            <a:endParaRPr lang="es-PE" sz="2800" b="1" dirty="0">
              <a:solidFill>
                <a:schemeClr val="bg1"/>
              </a:solidFill>
            </a:endParaRPr>
          </a:p>
        </p:txBody>
      </p:sp>
      <p:sp>
        <p:nvSpPr>
          <p:cNvPr id="17" name="CuadroTexto 6">
            <a:extLst>
              <a:ext uri="{FF2B5EF4-FFF2-40B4-BE49-F238E27FC236}">
                <a16:creationId xmlns:a16="http://schemas.microsoft.com/office/drawing/2014/main" id="{A508E21C-781C-434F-AE55-CA83DD630796}"/>
              </a:ext>
            </a:extLst>
          </p:cNvPr>
          <p:cNvSpPr txBox="1"/>
          <p:nvPr/>
        </p:nvSpPr>
        <p:spPr>
          <a:xfrm>
            <a:off x="1079471" y="3267348"/>
            <a:ext cx="1592231" cy="369332"/>
          </a:xfrm>
          <a:prstGeom prst="rect">
            <a:avLst/>
          </a:prstGeom>
          <a:noFill/>
        </p:spPr>
        <p:txBody>
          <a:bodyPr wrap="none" rtlCol="0">
            <a:spAutoFit/>
          </a:bodyPr>
          <a:lstStyle/>
          <a:p>
            <a:r>
              <a:rPr lang="es-ES" b="1" dirty="0">
                <a:solidFill>
                  <a:schemeClr val="bg1"/>
                </a:solidFill>
              </a:rPr>
              <a:t>Canray Grande</a:t>
            </a:r>
            <a:endParaRPr lang="es-PE" b="1" dirty="0">
              <a:solidFill>
                <a:schemeClr val="bg1"/>
              </a:solidFill>
            </a:endParaRPr>
          </a:p>
        </p:txBody>
      </p:sp>
      <p:sp>
        <p:nvSpPr>
          <p:cNvPr id="18" name="CuadroTexto 7">
            <a:extLst>
              <a:ext uri="{FF2B5EF4-FFF2-40B4-BE49-F238E27FC236}">
                <a16:creationId xmlns:a16="http://schemas.microsoft.com/office/drawing/2014/main" id="{A7AE0CE3-77A0-4394-B0EE-E5DE33805F54}"/>
              </a:ext>
            </a:extLst>
          </p:cNvPr>
          <p:cNvSpPr txBox="1"/>
          <p:nvPr/>
        </p:nvSpPr>
        <p:spPr>
          <a:xfrm>
            <a:off x="2152697" y="3932550"/>
            <a:ext cx="1791260" cy="369332"/>
          </a:xfrm>
          <a:prstGeom prst="rect">
            <a:avLst/>
          </a:prstGeom>
          <a:noFill/>
        </p:spPr>
        <p:txBody>
          <a:bodyPr wrap="none" rtlCol="0">
            <a:spAutoFit/>
          </a:bodyPr>
          <a:lstStyle/>
          <a:p>
            <a:r>
              <a:rPr lang="es-ES" b="1" dirty="0">
                <a:solidFill>
                  <a:schemeClr val="bg1"/>
                </a:solidFill>
              </a:rPr>
              <a:t>Cordillera Blanca</a:t>
            </a:r>
            <a:endParaRPr lang="es-PE" b="1" dirty="0">
              <a:solidFill>
                <a:schemeClr val="bg1"/>
              </a:solidFill>
            </a:endParaRPr>
          </a:p>
        </p:txBody>
      </p:sp>
      <p:sp>
        <p:nvSpPr>
          <p:cNvPr id="19" name="CuadroTexto 10">
            <a:extLst>
              <a:ext uri="{FF2B5EF4-FFF2-40B4-BE49-F238E27FC236}">
                <a16:creationId xmlns:a16="http://schemas.microsoft.com/office/drawing/2014/main" id="{8971FD67-3FB0-425D-A621-1AA606C90270}"/>
              </a:ext>
            </a:extLst>
          </p:cNvPr>
          <p:cNvSpPr txBox="1"/>
          <p:nvPr/>
        </p:nvSpPr>
        <p:spPr>
          <a:xfrm>
            <a:off x="3348" y="4018747"/>
            <a:ext cx="954107" cy="276999"/>
          </a:xfrm>
          <a:prstGeom prst="rect">
            <a:avLst/>
          </a:prstGeom>
          <a:noFill/>
        </p:spPr>
        <p:txBody>
          <a:bodyPr wrap="none" rtlCol="0">
            <a:spAutoFit/>
          </a:bodyPr>
          <a:lstStyle/>
          <a:p>
            <a:r>
              <a:rPr lang="es-ES" sz="1200" i="1" dirty="0">
                <a:solidFill>
                  <a:schemeClr val="bg1"/>
                </a:solidFill>
              </a:rPr>
              <a:t>Huaripampa</a:t>
            </a:r>
            <a:endParaRPr lang="es-PE" sz="1200" i="1" dirty="0">
              <a:solidFill>
                <a:schemeClr val="bg1"/>
              </a:solidFill>
            </a:endParaRPr>
          </a:p>
        </p:txBody>
      </p:sp>
      <p:sp>
        <p:nvSpPr>
          <p:cNvPr id="20" name="CuadroTexto 11">
            <a:extLst>
              <a:ext uri="{FF2B5EF4-FFF2-40B4-BE49-F238E27FC236}">
                <a16:creationId xmlns:a16="http://schemas.microsoft.com/office/drawing/2014/main" id="{3A69D539-8B19-454E-B49A-11A1F341C181}"/>
              </a:ext>
            </a:extLst>
          </p:cNvPr>
          <p:cNvSpPr txBox="1"/>
          <p:nvPr/>
        </p:nvSpPr>
        <p:spPr>
          <a:xfrm>
            <a:off x="339109" y="4427935"/>
            <a:ext cx="987130" cy="276999"/>
          </a:xfrm>
          <a:prstGeom prst="rect">
            <a:avLst/>
          </a:prstGeom>
          <a:noFill/>
        </p:spPr>
        <p:txBody>
          <a:bodyPr wrap="none" rtlCol="0">
            <a:spAutoFit/>
          </a:bodyPr>
          <a:lstStyle/>
          <a:p>
            <a:r>
              <a:rPr lang="es-ES" sz="1200" i="1" dirty="0">
                <a:solidFill>
                  <a:schemeClr val="bg1"/>
                </a:solidFill>
              </a:rPr>
              <a:t>Canrey Chico</a:t>
            </a:r>
            <a:endParaRPr lang="es-PE" sz="1200" i="1" dirty="0">
              <a:solidFill>
                <a:schemeClr val="bg1"/>
              </a:solidFill>
            </a:endParaRPr>
          </a:p>
        </p:txBody>
      </p:sp>
      <p:sp>
        <p:nvSpPr>
          <p:cNvPr id="21" name="CuadroTexto 12">
            <a:extLst>
              <a:ext uri="{FF2B5EF4-FFF2-40B4-BE49-F238E27FC236}">
                <a16:creationId xmlns:a16="http://schemas.microsoft.com/office/drawing/2014/main" id="{15D6784C-2503-4DA0-9D72-CB5763835055}"/>
              </a:ext>
            </a:extLst>
          </p:cNvPr>
          <p:cNvSpPr txBox="1"/>
          <p:nvPr/>
        </p:nvSpPr>
        <p:spPr>
          <a:xfrm>
            <a:off x="3303938" y="5210608"/>
            <a:ext cx="2796663"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rPr>
              <a:t>Parque Nacional Huascarán</a:t>
            </a:r>
            <a:endParaRPr lang="es-PE" b="1" dirty="0">
              <a:effectLst>
                <a:outerShdw blurRad="38100" dist="38100" dir="2700000" algn="tl">
                  <a:srgbClr val="000000">
                    <a:alpha val="43137"/>
                  </a:srgbClr>
                </a:outerShdw>
              </a:effectLst>
            </a:endParaRPr>
          </a:p>
        </p:txBody>
      </p:sp>
      <p:sp>
        <p:nvSpPr>
          <p:cNvPr id="22" name="Elipse 8">
            <a:extLst>
              <a:ext uri="{FF2B5EF4-FFF2-40B4-BE49-F238E27FC236}">
                <a16:creationId xmlns:a16="http://schemas.microsoft.com/office/drawing/2014/main" id="{35B4B913-8BE4-4CCB-A17C-CFC90B236ED5}"/>
              </a:ext>
            </a:extLst>
          </p:cNvPr>
          <p:cNvSpPr/>
          <p:nvPr/>
        </p:nvSpPr>
        <p:spPr>
          <a:xfrm>
            <a:off x="618487" y="3923497"/>
            <a:ext cx="73656" cy="7365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3" name="Elipse 9">
            <a:extLst>
              <a:ext uri="{FF2B5EF4-FFF2-40B4-BE49-F238E27FC236}">
                <a16:creationId xmlns:a16="http://schemas.microsoft.com/office/drawing/2014/main" id="{9C2BC789-22A4-420D-A0A2-64DC16C4BCDB}"/>
              </a:ext>
            </a:extLst>
          </p:cNvPr>
          <p:cNvSpPr/>
          <p:nvPr/>
        </p:nvSpPr>
        <p:spPr>
          <a:xfrm>
            <a:off x="964972" y="4332685"/>
            <a:ext cx="73656" cy="7365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4" name="Elipse 8">
            <a:extLst>
              <a:ext uri="{FF2B5EF4-FFF2-40B4-BE49-F238E27FC236}">
                <a16:creationId xmlns:a16="http://schemas.microsoft.com/office/drawing/2014/main" id="{D6C11A65-1CB8-4117-9547-70BE37934BC2}"/>
              </a:ext>
            </a:extLst>
          </p:cNvPr>
          <p:cNvSpPr/>
          <p:nvPr/>
        </p:nvSpPr>
        <p:spPr>
          <a:xfrm>
            <a:off x="6660429" y="3987409"/>
            <a:ext cx="73656" cy="7365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5" name="Elipse 9">
            <a:extLst>
              <a:ext uri="{FF2B5EF4-FFF2-40B4-BE49-F238E27FC236}">
                <a16:creationId xmlns:a16="http://schemas.microsoft.com/office/drawing/2014/main" id="{6D535C5A-C03F-4F3B-957E-DD503F82EEF9}"/>
              </a:ext>
            </a:extLst>
          </p:cNvPr>
          <p:cNvSpPr/>
          <p:nvPr/>
        </p:nvSpPr>
        <p:spPr>
          <a:xfrm>
            <a:off x="7006914" y="4396597"/>
            <a:ext cx="73656" cy="7365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6" name="CuadroTexto 21">
            <a:extLst>
              <a:ext uri="{FF2B5EF4-FFF2-40B4-BE49-F238E27FC236}">
                <a16:creationId xmlns:a16="http://schemas.microsoft.com/office/drawing/2014/main" id="{9BF6F804-3B11-49D6-A0A0-E5E67AB88A73}"/>
              </a:ext>
            </a:extLst>
          </p:cNvPr>
          <p:cNvSpPr txBox="1"/>
          <p:nvPr/>
        </p:nvSpPr>
        <p:spPr>
          <a:xfrm>
            <a:off x="4269621" y="-4207"/>
            <a:ext cx="4486587" cy="369332"/>
          </a:xfrm>
          <a:prstGeom prst="rect">
            <a:avLst/>
          </a:prstGeom>
          <a:solidFill>
            <a:schemeClr val="accent5">
              <a:lumMod val="50000"/>
            </a:schemeClr>
          </a:solidFill>
        </p:spPr>
        <p:txBody>
          <a:bodyPr wrap="square" rtlCol="0">
            <a:spAutoFit/>
          </a:bodyPr>
          <a:lstStyle/>
          <a:p>
            <a:pPr algn="ctr"/>
            <a:r>
              <a:rPr lang="es-ES" b="1" dirty="0">
                <a:solidFill>
                  <a:schemeClr val="bg1"/>
                </a:solidFill>
              </a:rPr>
              <a:t>Factores sociales histórico: creación del PNH</a:t>
            </a:r>
            <a:endParaRPr lang="es-PE" b="1" dirty="0">
              <a:solidFill>
                <a:schemeClr val="bg1"/>
              </a:solidFill>
            </a:endParaRPr>
          </a:p>
        </p:txBody>
      </p:sp>
      <p:sp>
        <p:nvSpPr>
          <p:cNvPr id="27" name="TextBox 26">
            <a:extLst>
              <a:ext uri="{FF2B5EF4-FFF2-40B4-BE49-F238E27FC236}">
                <a16:creationId xmlns:a16="http://schemas.microsoft.com/office/drawing/2014/main" id="{1949556C-88D9-4D71-B3FF-CD301CDC5BC0}"/>
              </a:ext>
            </a:extLst>
          </p:cNvPr>
          <p:cNvSpPr txBox="1"/>
          <p:nvPr/>
        </p:nvSpPr>
        <p:spPr>
          <a:xfrm>
            <a:off x="7979991" y="3649415"/>
            <a:ext cx="1592231" cy="369332"/>
          </a:xfrm>
          <a:prstGeom prst="rect">
            <a:avLst/>
          </a:prstGeom>
          <a:noFill/>
        </p:spPr>
        <p:txBody>
          <a:bodyPr wrap="square">
            <a:spAutoFit/>
          </a:bodyPr>
          <a:lstStyle/>
          <a:p>
            <a:r>
              <a:rPr lang="es-ES" sz="1800" b="1" dirty="0">
                <a:solidFill>
                  <a:srgbClr val="FFFF00"/>
                </a:solidFill>
              </a:rPr>
              <a:t>usufructuar</a:t>
            </a:r>
            <a:r>
              <a:rPr lang="es-ES" b="1" dirty="0">
                <a:solidFill>
                  <a:srgbClr val="FFFF00"/>
                </a:solidFill>
              </a:rPr>
              <a:t>ia</a:t>
            </a:r>
            <a:endParaRPr lang="en-US" dirty="0"/>
          </a:p>
        </p:txBody>
      </p:sp>
      <p:sp>
        <p:nvSpPr>
          <p:cNvPr id="28" name="TextBox 27">
            <a:extLst>
              <a:ext uri="{FF2B5EF4-FFF2-40B4-BE49-F238E27FC236}">
                <a16:creationId xmlns:a16="http://schemas.microsoft.com/office/drawing/2014/main" id="{474FE28A-CE0A-4570-9FC8-EE271F15C78D}"/>
              </a:ext>
            </a:extLst>
          </p:cNvPr>
          <p:cNvSpPr txBox="1"/>
          <p:nvPr/>
        </p:nvSpPr>
        <p:spPr>
          <a:xfrm>
            <a:off x="9814054" y="3041526"/>
            <a:ext cx="1592231" cy="369332"/>
          </a:xfrm>
          <a:prstGeom prst="rect">
            <a:avLst/>
          </a:prstGeom>
          <a:noFill/>
        </p:spPr>
        <p:txBody>
          <a:bodyPr wrap="square">
            <a:spAutoFit/>
          </a:bodyPr>
          <a:lstStyle/>
          <a:p>
            <a:r>
              <a:rPr lang="es-ES" sz="1800" b="1" dirty="0">
                <a:solidFill>
                  <a:srgbClr val="FFFF00"/>
                </a:solidFill>
              </a:rPr>
              <a:t>usuaria</a:t>
            </a:r>
            <a:endParaRPr lang="en-US" dirty="0"/>
          </a:p>
        </p:txBody>
      </p:sp>
      <p:sp>
        <p:nvSpPr>
          <p:cNvPr id="29" name="TextBox 28">
            <a:extLst>
              <a:ext uri="{FF2B5EF4-FFF2-40B4-BE49-F238E27FC236}">
                <a16:creationId xmlns:a16="http://schemas.microsoft.com/office/drawing/2014/main" id="{F5E57F96-955A-48F9-96B2-824B8B743CF0}"/>
              </a:ext>
            </a:extLst>
          </p:cNvPr>
          <p:cNvSpPr txBox="1"/>
          <p:nvPr/>
        </p:nvSpPr>
        <p:spPr>
          <a:xfrm>
            <a:off x="6124276" y="4732862"/>
            <a:ext cx="1592231" cy="369332"/>
          </a:xfrm>
          <a:prstGeom prst="rect">
            <a:avLst/>
          </a:prstGeom>
          <a:noFill/>
        </p:spPr>
        <p:txBody>
          <a:bodyPr wrap="square">
            <a:spAutoFit/>
          </a:bodyPr>
          <a:lstStyle/>
          <a:p>
            <a:r>
              <a:rPr lang="es-ES" sz="1800" b="1" dirty="0">
                <a:solidFill>
                  <a:srgbClr val="FFFF00"/>
                </a:solidFill>
              </a:rPr>
              <a:t>propietaria</a:t>
            </a:r>
            <a:endParaRPr lang="en-US" dirty="0"/>
          </a:p>
        </p:txBody>
      </p:sp>
      <p:sp>
        <p:nvSpPr>
          <p:cNvPr id="30" name="TextBox 29">
            <a:extLst>
              <a:ext uri="{FF2B5EF4-FFF2-40B4-BE49-F238E27FC236}">
                <a16:creationId xmlns:a16="http://schemas.microsoft.com/office/drawing/2014/main" id="{DD8F7E90-246D-457F-90F9-BD7528FD3111}"/>
              </a:ext>
            </a:extLst>
          </p:cNvPr>
          <p:cNvSpPr txBox="1"/>
          <p:nvPr/>
        </p:nvSpPr>
        <p:spPr>
          <a:xfrm>
            <a:off x="9575398" y="1735089"/>
            <a:ext cx="1039310" cy="369332"/>
          </a:xfrm>
          <a:prstGeom prst="rect">
            <a:avLst/>
          </a:prstGeom>
          <a:noFill/>
        </p:spPr>
        <p:txBody>
          <a:bodyPr wrap="square">
            <a:spAutoFit/>
          </a:bodyPr>
          <a:lstStyle/>
          <a:p>
            <a:r>
              <a:rPr lang="es-ES" sz="1600" b="1" dirty="0">
                <a:solidFill>
                  <a:schemeClr val="accent5">
                    <a:lumMod val="75000"/>
                  </a:schemeClr>
                </a:solidFill>
                <a:latin typeface="+mj-lt"/>
              </a:rPr>
              <a:t>MUY</a:t>
            </a:r>
            <a:r>
              <a:rPr lang="es-ES" sz="1800" b="1" dirty="0">
                <a:solidFill>
                  <a:schemeClr val="accent5">
                    <a:lumMod val="75000"/>
                  </a:schemeClr>
                </a:solidFill>
              </a:rPr>
              <a:t> </a:t>
            </a:r>
            <a:r>
              <a:rPr lang="es-ES" sz="1600" b="1" dirty="0">
                <a:solidFill>
                  <a:schemeClr val="accent5">
                    <a:lumMod val="75000"/>
                  </a:schemeClr>
                </a:solidFill>
                <a:latin typeface="+mj-lt"/>
              </a:rPr>
              <a:t>ALTA</a:t>
            </a:r>
            <a:endParaRPr lang="en-US" sz="1600" b="1" dirty="0">
              <a:solidFill>
                <a:schemeClr val="accent5">
                  <a:lumMod val="75000"/>
                </a:schemeClr>
              </a:solidFill>
              <a:latin typeface="+mj-lt"/>
            </a:endParaRPr>
          </a:p>
        </p:txBody>
      </p:sp>
      <p:sp>
        <p:nvSpPr>
          <p:cNvPr id="31" name="TextBox 30">
            <a:extLst>
              <a:ext uri="{FF2B5EF4-FFF2-40B4-BE49-F238E27FC236}">
                <a16:creationId xmlns:a16="http://schemas.microsoft.com/office/drawing/2014/main" id="{D4B7D3CB-306C-438D-973C-4065AB71E0CC}"/>
              </a:ext>
            </a:extLst>
          </p:cNvPr>
          <p:cNvSpPr txBox="1"/>
          <p:nvPr/>
        </p:nvSpPr>
        <p:spPr>
          <a:xfrm>
            <a:off x="8915678" y="3203696"/>
            <a:ext cx="572451" cy="338554"/>
          </a:xfrm>
          <a:prstGeom prst="rect">
            <a:avLst/>
          </a:prstGeom>
          <a:noFill/>
        </p:spPr>
        <p:txBody>
          <a:bodyPr wrap="square">
            <a:spAutoFit/>
          </a:bodyPr>
          <a:lstStyle/>
          <a:p>
            <a:r>
              <a:rPr lang="es-ES" sz="1600" b="1" dirty="0">
                <a:solidFill>
                  <a:srgbClr val="00B0F0"/>
                </a:solidFill>
                <a:latin typeface="+mj-lt"/>
              </a:rPr>
              <a:t>ALTA</a:t>
            </a:r>
            <a:endParaRPr lang="en-US" sz="1600" b="1" dirty="0">
              <a:solidFill>
                <a:srgbClr val="00B0F0"/>
              </a:solidFill>
              <a:latin typeface="+mj-lt"/>
            </a:endParaRPr>
          </a:p>
        </p:txBody>
      </p:sp>
      <p:sp>
        <p:nvSpPr>
          <p:cNvPr id="32" name="TextBox 31">
            <a:extLst>
              <a:ext uri="{FF2B5EF4-FFF2-40B4-BE49-F238E27FC236}">
                <a16:creationId xmlns:a16="http://schemas.microsoft.com/office/drawing/2014/main" id="{1BC59821-7CA7-4343-9A4A-6E9553191C5D}"/>
              </a:ext>
            </a:extLst>
          </p:cNvPr>
          <p:cNvSpPr txBox="1"/>
          <p:nvPr/>
        </p:nvSpPr>
        <p:spPr>
          <a:xfrm>
            <a:off x="7386661" y="3936196"/>
            <a:ext cx="808523" cy="338554"/>
          </a:xfrm>
          <a:prstGeom prst="rect">
            <a:avLst/>
          </a:prstGeom>
          <a:noFill/>
        </p:spPr>
        <p:txBody>
          <a:bodyPr wrap="square">
            <a:spAutoFit/>
          </a:bodyPr>
          <a:lstStyle/>
          <a:p>
            <a:r>
              <a:rPr lang="es-ES" sz="1600" b="1" dirty="0">
                <a:solidFill>
                  <a:srgbClr val="00B0F0"/>
                </a:solidFill>
                <a:latin typeface="+mj-lt"/>
              </a:rPr>
              <a:t>MEDIA</a:t>
            </a:r>
            <a:endParaRPr lang="en-US" sz="1600" dirty="0">
              <a:solidFill>
                <a:srgbClr val="00B0F0"/>
              </a:solidFill>
              <a:latin typeface="+mj-lt"/>
            </a:endParaRPr>
          </a:p>
        </p:txBody>
      </p:sp>
      <p:sp>
        <p:nvSpPr>
          <p:cNvPr id="33" name="TextBox 32">
            <a:extLst>
              <a:ext uri="{FF2B5EF4-FFF2-40B4-BE49-F238E27FC236}">
                <a16:creationId xmlns:a16="http://schemas.microsoft.com/office/drawing/2014/main" id="{0992677A-A485-47E0-BC42-E5989111CC4E}"/>
              </a:ext>
            </a:extLst>
          </p:cNvPr>
          <p:cNvSpPr txBox="1"/>
          <p:nvPr/>
        </p:nvSpPr>
        <p:spPr>
          <a:xfrm>
            <a:off x="6231371" y="4255742"/>
            <a:ext cx="808523" cy="338554"/>
          </a:xfrm>
          <a:prstGeom prst="rect">
            <a:avLst/>
          </a:prstGeom>
          <a:noFill/>
        </p:spPr>
        <p:txBody>
          <a:bodyPr wrap="square">
            <a:spAutoFit/>
          </a:bodyPr>
          <a:lstStyle/>
          <a:p>
            <a:r>
              <a:rPr lang="es-ES" sz="1600" b="1" dirty="0">
                <a:solidFill>
                  <a:srgbClr val="00B0F0"/>
                </a:solidFill>
                <a:latin typeface="+mj-lt"/>
              </a:rPr>
              <a:t>BAJA</a:t>
            </a:r>
            <a:endParaRPr lang="en-US" sz="1600" dirty="0">
              <a:solidFill>
                <a:srgbClr val="00B0F0"/>
              </a:solidFill>
              <a:latin typeface="+mj-lt"/>
            </a:endParaRPr>
          </a:p>
        </p:txBody>
      </p:sp>
    </p:spTree>
    <p:extLst>
      <p:ext uri="{BB962C8B-B14F-4D97-AF65-F5344CB8AC3E}">
        <p14:creationId xmlns:p14="http://schemas.microsoft.com/office/powerpoint/2010/main" val="1670606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53BDAA7-2DBA-459B-807F-A601FBDBDACF}"/>
              </a:ext>
            </a:extLst>
          </p:cNvPr>
          <p:cNvSpPr>
            <a:spLocks noGrp="1"/>
          </p:cNvSpPr>
          <p:nvPr>
            <p:ph sz="half" idx="1"/>
          </p:nvPr>
        </p:nvSpPr>
        <p:spPr/>
        <p:txBody>
          <a:bodyPr/>
          <a:lstStyle/>
          <a:p>
            <a:endParaRPr lang="es-PE"/>
          </a:p>
        </p:txBody>
      </p:sp>
      <p:sp>
        <p:nvSpPr>
          <p:cNvPr id="4" name="Marcador de contenido 3">
            <a:extLst>
              <a:ext uri="{FF2B5EF4-FFF2-40B4-BE49-F238E27FC236}">
                <a16:creationId xmlns:a16="http://schemas.microsoft.com/office/drawing/2014/main" id="{0F3A0457-B8C9-4754-A3C1-92230F0D6461}"/>
              </a:ext>
            </a:extLst>
          </p:cNvPr>
          <p:cNvSpPr>
            <a:spLocks noGrp="1"/>
          </p:cNvSpPr>
          <p:nvPr>
            <p:ph sz="half" idx="2"/>
          </p:nvPr>
        </p:nvSpPr>
        <p:spPr/>
        <p:txBody>
          <a:bodyPr/>
          <a:lstStyle/>
          <a:p>
            <a:endParaRPr lang="es-PE"/>
          </a:p>
        </p:txBody>
      </p:sp>
      <p:pic>
        <p:nvPicPr>
          <p:cNvPr id="9" name="Imagen 8">
            <a:extLst>
              <a:ext uri="{FF2B5EF4-FFF2-40B4-BE49-F238E27FC236}">
                <a16:creationId xmlns:a16="http://schemas.microsoft.com/office/drawing/2014/main" id="{754B57ED-696A-4A1F-8202-AC31D1F89C6D}"/>
              </a:ext>
            </a:extLst>
          </p:cNvPr>
          <p:cNvPicPr>
            <a:picLocks noChangeAspect="1"/>
          </p:cNvPicPr>
          <p:nvPr/>
        </p:nvPicPr>
        <p:blipFill rotWithShape="1">
          <a:blip r:embed="rId3"/>
          <a:srcRect l="9513" r="22903"/>
          <a:stretch/>
        </p:blipFill>
        <p:spPr>
          <a:xfrm>
            <a:off x="5897806" y="875201"/>
            <a:ext cx="6294193" cy="5982799"/>
          </a:xfrm>
          <a:prstGeom prst="rect">
            <a:avLst/>
          </a:prstGeom>
        </p:spPr>
      </p:pic>
      <p:sp>
        <p:nvSpPr>
          <p:cNvPr id="7" name="Título 1">
            <a:extLst>
              <a:ext uri="{FF2B5EF4-FFF2-40B4-BE49-F238E27FC236}">
                <a16:creationId xmlns:a16="http://schemas.microsoft.com/office/drawing/2014/main" id="{E724A3EF-5735-414C-9A69-C7E04E118C20}"/>
              </a:ext>
            </a:extLst>
          </p:cNvPr>
          <p:cNvSpPr txBox="1">
            <a:spLocks/>
          </p:cNvSpPr>
          <p:nvPr/>
        </p:nvSpPr>
        <p:spPr>
          <a:xfrm>
            <a:off x="0" y="0"/>
            <a:ext cx="12192000" cy="875200"/>
          </a:xfrm>
          <a:prstGeom prst="rect">
            <a:avLst/>
          </a:prstGeom>
          <a:solidFill>
            <a:schemeClr val="tx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dirty="0">
                <a:solidFill>
                  <a:schemeClr val="bg1"/>
                </a:solidFill>
              </a:rPr>
              <a:t>Contexto holístico comunal</a:t>
            </a:r>
            <a:endParaRPr lang="es-PE" dirty="0">
              <a:solidFill>
                <a:schemeClr val="bg1"/>
              </a:solidFill>
            </a:endParaRPr>
          </a:p>
        </p:txBody>
      </p:sp>
      <p:sp>
        <p:nvSpPr>
          <p:cNvPr id="8" name="CuadroTexto 7">
            <a:extLst>
              <a:ext uri="{FF2B5EF4-FFF2-40B4-BE49-F238E27FC236}">
                <a16:creationId xmlns:a16="http://schemas.microsoft.com/office/drawing/2014/main" id="{64184F6D-3AE5-48A3-88F1-3F6A059017F7}"/>
              </a:ext>
            </a:extLst>
          </p:cNvPr>
          <p:cNvSpPr txBox="1"/>
          <p:nvPr/>
        </p:nvSpPr>
        <p:spPr>
          <a:xfrm>
            <a:off x="6748124" y="1001338"/>
            <a:ext cx="3133230" cy="369332"/>
          </a:xfrm>
          <a:prstGeom prst="rect">
            <a:avLst/>
          </a:prstGeom>
          <a:solidFill>
            <a:schemeClr val="accent3">
              <a:lumMod val="75000"/>
            </a:schemeClr>
          </a:solidFill>
        </p:spPr>
        <p:txBody>
          <a:bodyPr wrap="none" rtlCol="0">
            <a:spAutoFit/>
          </a:bodyPr>
          <a:lstStyle/>
          <a:p>
            <a:pPr algn="ctr"/>
            <a:r>
              <a:rPr lang="es-ES" b="1" dirty="0">
                <a:solidFill>
                  <a:schemeClr val="bg1"/>
                </a:solidFill>
              </a:rPr>
              <a:t>Unidad de manejo de pastoreo</a:t>
            </a:r>
            <a:endParaRPr lang="es-PE" b="1" dirty="0">
              <a:solidFill>
                <a:schemeClr val="bg1"/>
              </a:solidFill>
            </a:endParaRPr>
          </a:p>
        </p:txBody>
      </p:sp>
      <p:pic>
        <p:nvPicPr>
          <p:cNvPr id="11" name="Imagen 10">
            <a:extLst>
              <a:ext uri="{FF2B5EF4-FFF2-40B4-BE49-F238E27FC236}">
                <a16:creationId xmlns:a16="http://schemas.microsoft.com/office/drawing/2014/main" id="{BAFF23C2-B626-4B78-AA49-891064DB8892}"/>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contrast="-40000"/>
                    </a14:imgEffect>
                  </a14:imgLayer>
                </a14:imgProps>
              </a:ext>
            </a:extLst>
          </a:blip>
          <a:srcRect l="11322" r="8502"/>
          <a:stretch/>
        </p:blipFill>
        <p:spPr>
          <a:xfrm>
            <a:off x="12160" y="875201"/>
            <a:ext cx="5876625" cy="5991788"/>
          </a:xfrm>
          <a:prstGeom prst="rect">
            <a:avLst/>
          </a:prstGeom>
          <a:ln>
            <a:solidFill>
              <a:schemeClr val="bg1"/>
            </a:solidFill>
          </a:ln>
        </p:spPr>
      </p:pic>
      <p:pic>
        <p:nvPicPr>
          <p:cNvPr id="13" name="Imagen 12">
            <a:extLst>
              <a:ext uri="{FF2B5EF4-FFF2-40B4-BE49-F238E27FC236}">
                <a16:creationId xmlns:a16="http://schemas.microsoft.com/office/drawing/2014/main" id="{4A6F8DF9-1F91-4439-9EB5-21EA12954FF5}"/>
              </a:ext>
            </a:extLst>
          </p:cNvPr>
          <p:cNvPicPr>
            <a:picLocks noChangeAspect="1"/>
          </p:cNvPicPr>
          <p:nvPr/>
        </p:nvPicPr>
        <p:blipFill>
          <a:blip r:embed="rId6"/>
          <a:stretch>
            <a:fillRect/>
          </a:stretch>
        </p:blipFill>
        <p:spPr>
          <a:xfrm>
            <a:off x="4428186" y="5870809"/>
            <a:ext cx="1422087" cy="926149"/>
          </a:xfrm>
          <a:prstGeom prst="rect">
            <a:avLst/>
          </a:prstGeom>
        </p:spPr>
      </p:pic>
      <p:sp>
        <p:nvSpPr>
          <p:cNvPr id="14" name="Rectángulo 13">
            <a:extLst>
              <a:ext uri="{FF2B5EF4-FFF2-40B4-BE49-F238E27FC236}">
                <a16:creationId xmlns:a16="http://schemas.microsoft.com/office/drawing/2014/main" id="{6470A00F-9FF9-4C70-A09F-8446E81C3DC0}"/>
              </a:ext>
            </a:extLst>
          </p:cNvPr>
          <p:cNvSpPr/>
          <p:nvPr/>
        </p:nvSpPr>
        <p:spPr>
          <a:xfrm>
            <a:off x="10555879" y="5729865"/>
            <a:ext cx="1530498" cy="3453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Diagrama de flujo: terminador 14">
            <a:extLst>
              <a:ext uri="{FF2B5EF4-FFF2-40B4-BE49-F238E27FC236}">
                <a16:creationId xmlns:a16="http://schemas.microsoft.com/office/drawing/2014/main" id="{0F024D15-6D08-4C93-81B0-C8C0EAF36676}"/>
              </a:ext>
            </a:extLst>
          </p:cNvPr>
          <p:cNvSpPr/>
          <p:nvPr/>
        </p:nvSpPr>
        <p:spPr>
          <a:xfrm>
            <a:off x="10613970" y="5831986"/>
            <a:ext cx="259769" cy="153914"/>
          </a:xfrm>
          <a:prstGeom prst="flowChartTerminator">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PE"/>
          </a:p>
        </p:txBody>
      </p:sp>
      <p:sp>
        <p:nvSpPr>
          <p:cNvPr id="16" name="CuadroTexto 15">
            <a:extLst>
              <a:ext uri="{FF2B5EF4-FFF2-40B4-BE49-F238E27FC236}">
                <a16:creationId xmlns:a16="http://schemas.microsoft.com/office/drawing/2014/main" id="{C7A11890-3493-48D2-98B5-F8B3BDC7423F}"/>
              </a:ext>
            </a:extLst>
          </p:cNvPr>
          <p:cNvSpPr txBox="1"/>
          <p:nvPr/>
        </p:nvSpPr>
        <p:spPr>
          <a:xfrm>
            <a:off x="10921271" y="5781985"/>
            <a:ext cx="1207465" cy="253916"/>
          </a:xfrm>
          <a:prstGeom prst="rect">
            <a:avLst/>
          </a:prstGeom>
          <a:noFill/>
        </p:spPr>
        <p:txBody>
          <a:bodyPr wrap="square" rtlCol="0">
            <a:spAutoFit/>
          </a:bodyPr>
          <a:lstStyle/>
          <a:p>
            <a:r>
              <a:rPr lang="es-ES" sz="1050" dirty="0"/>
              <a:t>Sitios de pastoreo</a:t>
            </a:r>
            <a:endParaRPr lang="es-PE" sz="1050" dirty="0"/>
          </a:p>
        </p:txBody>
      </p:sp>
      <p:sp>
        <p:nvSpPr>
          <p:cNvPr id="17" name="CuadroTexto 16">
            <a:extLst>
              <a:ext uri="{FF2B5EF4-FFF2-40B4-BE49-F238E27FC236}">
                <a16:creationId xmlns:a16="http://schemas.microsoft.com/office/drawing/2014/main" id="{CDC73DB2-AF3E-4B47-A98D-8CB4BC8B67DE}"/>
              </a:ext>
            </a:extLst>
          </p:cNvPr>
          <p:cNvSpPr txBox="1"/>
          <p:nvPr/>
        </p:nvSpPr>
        <p:spPr>
          <a:xfrm>
            <a:off x="12159" y="950933"/>
            <a:ext cx="2745111" cy="369332"/>
          </a:xfrm>
          <a:prstGeom prst="rect">
            <a:avLst/>
          </a:prstGeom>
          <a:solidFill>
            <a:schemeClr val="accent3">
              <a:lumMod val="75000"/>
            </a:schemeClr>
          </a:solidFill>
        </p:spPr>
        <p:txBody>
          <a:bodyPr wrap="none" rtlCol="0">
            <a:spAutoFit/>
          </a:bodyPr>
          <a:lstStyle/>
          <a:p>
            <a:pPr algn="ctr"/>
            <a:r>
              <a:rPr lang="es-ES" b="1" dirty="0">
                <a:solidFill>
                  <a:schemeClr val="bg1"/>
                </a:solidFill>
              </a:rPr>
              <a:t>Unidad de manejo agrícola</a:t>
            </a:r>
            <a:endParaRPr lang="es-PE" b="1" dirty="0">
              <a:solidFill>
                <a:schemeClr val="bg1"/>
              </a:solidFill>
            </a:endParaRPr>
          </a:p>
        </p:txBody>
      </p:sp>
      <p:sp>
        <p:nvSpPr>
          <p:cNvPr id="18" name="Elipse 17">
            <a:extLst>
              <a:ext uri="{FF2B5EF4-FFF2-40B4-BE49-F238E27FC236}">
                <a16:creationId xmlns:a16="http://schemas.microsoft.com/office/drawing/2014/main" id="{63AC7D0D-A716-4E61-B6CC-8DB510E8E632}"/>
              </a:ext>
            </a:extLst>
          </p:cNvPr>
          <p:cNvSpPr/>
          <p:nvPr/>
        </p:nvSpPr>
        <p:spPr>
          <a:xfrm>
            <a:off x="6446593" y="3429000"/>
            <a:ext cx="1502875" cy="1294645"/>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9" name="CuadroTexto 18">
            <a:extLst>
              <a:ext uri="{FF2B5EF4-FFF2-40B4-BE49-F238E27FC236}">
                <a16:creationId xmlns:a16="http://schemas.microsoft.com/office/drawing/2014/main" id="{28E7BA59-BACA-40DE-BDC0-24C1316AB6DF}"/>
              </a:ext>
            </a:extLst>
          </p:cNvPr>
          <p:cNvSpPr txBox="1"/>
          <p:nvPr/>
        </p:nvSpPr>
        <p:spPr>
          <a:xfrm>
            <a:off x="6294193" y="3152001"/>
            <a:ext cx="1848135" cy="276999"/>
          </a:xfrm>
          <a:prstGeom prst="rect">
            <a:avLst/>
          </a:prstGeom>
          <a:noFill/>
        </p:spPr>
        <p:txBody>
          <a:bodyPr wrap="none" rtlCol="0">
            <a:spAutoFit/>
          </a:bodyPr>
          <a:lstStyle/>
          <a:p>
            <a:r>
              <a:rPr lang="es-ES" sz="1200" b="1" dirty="0">
                <a:solidFill>
                  <a:schemeClr val="bg1"/>
                </a:solidFill>
              </a:rPr>
              <a:t>Ganado lechero mejorado</a:t>
            </a:r>
            <a:endParaRPr lang="es-PE" sz="1200" b="1" dirty="0">
              <a:solidFill>
                <a:schemeClr val="bg1"/>
              </a:solidFill>
            </a:endParaRPr>
          </a:p>
        </p:txBody>
      </p:sp>
      <p:sp>
        <p:nvSpPr>
          <p:cNvPr id="20" name="CuadroTexto 19">
            <a:extLst>
              <a:ext uri="{FF2B5EF4-FFF2-40B4-BE49-F238E27FC236}">
                <a16:creationId xmlns:a16="http://schemas.microsoft.com/office/drawing/2014/main" id="{6B302CFC-2283-4FE1-A9F3-6360C0A86330}"/>
              </a:ext>
            </a:extLst>
          </p:cNvPr>
          <p:cNvSpPr txBox="1"/>
          <p:nvPr/>
        </p:nvSpPr>
        <p:spPr>
          <a:xfrm>
            <a:off x="8562108" y="1544527"/>
            <a:ext cx="1361976" cy="830997"/>
          </a:xfrm>
          <a:prstGeom prst="rect">
            <a:avLst/>
          </a:prstGeom>
          <a:noFill/>
        </p:spPr>
        <p:txBody>
          <a:bodyPr wrap="none" rtlCol="0">
            <a:spAutoFit/>
          </a:bodyPr>
          <a:lstStyle/>
          <a:p>
            <a:r>
              <a:rPr lang="es-ES" sz="1200" b="1" dirty="0">
                <a:solidFill>
                  <a:schemeClr val="bg1"/>
                </a:solidFill>
              </a:rPr>
              <a:t>Ganado mixto: </a:t>
            </a:r>
          </a:p>
          <a:p>
            <a:r>
              <a:rPr lang="es-ES" sz="1200" b="1" dirty="0">
                <a:solidFill>
                  <a:schemeClr val="bg1"/>
                </a:solidFill>
              </a:rPr>
              <a:t>vacuno de rodeo y</a:t>
            </a:r>
          </a:p>
          <a:p>
            <a:r>
              <a:rPr lang="es-ES" sz="1200" b="1" dirty="0">
                <a:solidFill>
                  <a:schemeClr val="bg1"/>
                </a:solidFill>
              </a:rPr>
              <a:t>ovinos</a:t>
            </a:r>
            <a:endParaRPr lang="es-PE" sz="1200" b="1" dirty="0">
              <a:solidFill>
                <a:schemeClr val="bg1"/>
              </a:solidFill>
            </a:endParaRPr>
          </a:p>
          <a:p>
            <a:endParaRPr lang="es-ES" sz="1200" b="1" dirty="0">
              <a:solidFill>
                <a:schemeClr val="bg1"/>
              </a:solidFill>
            </a:endParaRPr>
          </a:p>
        </p:txBody>
      </p:sp>
      <p:sp>
        <p:nvSpPr>
          <p:cNvPr id="22" name="Forma libre: forma 21">
            <a:extLst>
              <a:ext uri="{FF2B5EF4-FFF2-40B4-BE49-F238E27FC236}">
                <a16:creationId xmlns:a16="http://schemas.microsoft.com/office/drawing/2014/main" id="{0C6B5364-A341-47EE-AE0A-94CD42B72B93}"/>
              </a:ext>
            </a:extLst>
          </p:cNvPr>
          <p:cNvSpPr/>
          <p:nvPr/>
        </p:nvSpPr>
        <p:spPr>
          <a:xfrm>
            <a:off x="8735841" y="1438155"/>
            <a:ext cx="3503691" cy="3250194"/>
          </a:xfrm>
          <a:custGeom>
            <a:avLst/>
            <a:gdLst>
              <a:gd name="connsiteX0" fmla="*/ 2435382 w 3503691"/>
              <a:gd name="connsiteY0" fmla="*/ 0 h 3250194"/>
              <a:gd name="connsiteX1" fmla="*/ 2435382 w 3503691"/>
              <a:gd name="connsiteY1" fmla="*/ 0 h 3250194"/>
              <a:gd name="connsiteX2" fmla="*/ 2109458 w 3503691"/>
              <a:gd name="connsiteY2" fmla="*/ 9053 h 3250194"/>
              <a:gd name="connsiteX3" fmla="*/ 2064190 w 3503691"/>
              <a:gd name="connsiteY3" fmla="*/ 18107 h 3250194"/>
              <a:gd name="connsiteX4" fmla="*/ 2000816 w 3503691"/>
              <a:gd name="connsiteY4" fmla="*/ 45267 h 3250194"/>
              <a:gd name="connsiteX5" fmla="*/ 1928388 w 3503691"/>
              <a:gd name="connsiteY5" fmla="*/ 54320 h 3250194"/>
              <a:gd name="connsiteX6" fmla="*/ 1865014 w 3503691"/>
              <a:gd name="connsiteY6" fmla="*/ 81481 h 3250194"/>
              <a:gd name="connsiteX7" fmla="*/ 1837854 w 3503691"/>
              <a:gd name="connsiteY7" fmla="*/ 90534 h 3250194"/>
              <a:gd name="connsiteX8" fmla="*/ 1747319 w 3503691"/>
              <a:gd name="connsiteY8" fmla="*/ 126748 h 3250194"/>
              <a:gd name="connsiteX9" fmla="*/ 1692998 w 3503691"/>
              <a:gd name="connsiteY9" fmla="*/ 144855 h 3250194"/>
              <a:gd name="connsiteX10" fmla="*/ 1647731 w 3503691"/>
              <a:gd name="connsiteY10" fmla="*/ 172015 h 3250194"/>
              <a:gd name="connsiteX11" fmla="*/ 1602464 w 3503691"/>
              <a:gd name="connsiteY11" fmla="*/ 190122 h 3250194"/>
              <a:gd name="connsiteX12" fmla="*/ 1502875 w 3503691"/>
              <a:gd name="connsiteY12" fmla="*/ 244443 h 3250194"/>
              <a:gd name="connsiteX13" fmla="*/ 1457608 w 3503691"/>
              <a:gd name="connsiteY13" fmla="*/ 280657 h 3250194"/>
              <a:gd name="connsiteX14" fmla="*/ 1421394 w 3503691"/>
              <a:gd name="connsiteY14" fmla="*/ 298764 h 3250194"/>
              <a:gd name="connsiteX15" fmla="*/ 1376127 w 3503691"/>
              <a:gd name="connsiteY15" fmla="*/ 334978 h 3250194"/>
              <a:gd name="connsiteX16" fmla="*/ 1330860 w 3503691"/>
              <a:gd name="connsiteY16" fmla="*/ 362138 h 3250194"/>
              <a:gd name="connsiteX17" fmla="*/ 1222218 w 3503691"/>
              <a:gd name="connsiteY17" fmla="*/ 434566 h 3250194"/>
              <a:gd name="connsiteX18" fmla="*/ 1167897 w 3503691"/>
              <a:gd name="connsiteY18" fmla="*/ 470780 h 3250194"/>
              <a:gd name="connsiteX19" fmla="*/ 1095469 w 3503691"/>
              <a:gd name="connsiteY19" fmla="*/ 525101 h 3250194"/>
              <a:gd name="connsiteX20" fmla="*/ 1023042 w 3503691"/>
              <a:gd name="connsiteY20" fmla="*/ 597528 h 3250194"/>
              <a:gd name="connsiteX21" fmla="*/ 977774 w 3503691"/>
              <a:gd name="connsiteY21" fmla="*/ 633742 h 3250194"/>
              <a:gd name="connsiteX22" fmla="*/ 959668 w 3503691"/>
              <a:gd name="connsiteY22" fmla="*/ 660903 h 3250194"/>
              <a:gd name="connsiteX23" fmla="*/ 923454 w 3503691"/>
              <a:gd name="connsiteY23" fmla="*/ 688063 h 3250194"/>
              <a:gd name="connsiteX24" fmla="*/ 896293 w 3503691"/>
              <a:gd name="connsiteY24" fmla="*/ 724277 h 3250194"/>
              <a:gd name="connsiteX25" fmla="*/ 832919 w 3503691"/>
              <a:gd name="connsiteY25" fmla="*/ 787651 h 3250194"/>
              <a:gd name="connsiteX26" fmla="*/ 742384 w 3503691"/>
              <a:gd name="connsiteY26" fmla="*/ 878186 h 3250194"/>
              <a:gd name="connsiteX27" fmla="*/ 706170 w 3503691"/>
              <a:gd name="connsiteY27" fmla="*/ 914400 h 3250194"/>
              <a:gd name="connsiteX28" fmla="*/ 633743 w 3503691"/>
              <a:gd name="connsiteY28" fmla="*/ 1023041 h 3250194"/>
              <a:gd name="connsiteX29" fmla="*/ 597529 w 3503691"/>
              <a:gd name="connsiteY29" fmla="*/ 1077362 h 3250194"/>
              <a:gd name="connsiteX30" fmla="*/ 534155 w 3503691"/>
              <a:gd name="connsiteY30" fmla="*/ 1140736 h 3250194"/>
              <a:gd name="connsiteX31" fmla="*/ 497941 w 3503691"/>
              <a:gd name="connsiteY31" fmla="*/ 1176950 h 3250194"/>
              <a:gd name="connsiteX32" fmla="*/ 452673 w 3503691"/>
              <a:gd name="connsiteY32" fmla="*/ 1204110 h 3250194"/>
              <a:gd name="connsiteX33" fmla="*/ 389299 w 3503691"/>
              <a:gd name="connsiteY33" fmla="*/ 1276538 h 3250194"/>
              <a:gd name="connsiteX34" fmla="*/ 362139 w 3503691"/>
              <a:gd name="connsiteY34" fmla="*/ 1303699 h 3250194"/>
              <a:gd name="connsiteX35" fmla="*/ 344032 w 3503691"/>
              <a:gd name="connsiteY35" fmla="*/ 1339912 h 3250194"/>
              <a:gd name="connsiteX36" fmla="*/ 307818 w 3503691"/>
              <a:gd name="connsiteY36" fmla="*/ 1394233 h 3250194"/>
              <a:gd name="connsiteX37" fmla="*/ 262551 w 3503691"/>
              <a:gd name="connsiteY37" fmla="*/ 1484768 h 3250194"/>
              <a:gd name="connsiteX38" fmla="*/ 235390 w 3503691"/>
              <a:gd name="connsiteY38" fmla="*/ 1566249 h 3250194"/>
              <a:gd name="connsiteX39" fmla="*/ 199176 w 3503691"/>
              <a:gd name="connsiteY39" fmla="*/ 1629623 h 3250194"/>
              <a:gd name="connsiteX40" fmla="*/ 181069 w 3503691"/>
              <a:gd name="connsiteY40" fmla="*/ 1711105 h 3250194"/>
              <a:gd name="connsiteX41" fmla="*/ 144856 w 3503691"/>
              <a:gd name="connsiteY41" fmla="*/ 1783532 h 3250194"/>
              <a:gd name="connsiteX42" fmla="*/ 135802 w 3503691"/>
              <a:gd name="connsiteY42" fmla="*/ 1819746 h 3250194"/>
              <a:gd name="connsiteX43" fmla="*/ 99588 w 3503691"/>
              <a:gd name="connsiteY43" fmla="*/ 1901227 h 3250194"/>
              <a:gd name="connsiteX44" fmla="*/ 90535 w 3503691"/>
              <a:gd name="connsiteY44" fmla="*/ 1928388 h 3250194"/>
              <a:gd name="connsiteX45" fmla="*/ 81481 w 3503691"/>
              <a:gd name="connsiteY45" fmla="*/ 2000815 h 3250194"/>
              <a:gd name="connsiteX46" fmla="*/ 63374 w 3503691"/>
              <a:gd name="connsiteY46" fmla="*/ 2046083 h 3250194"/>
              <a:gd name="connsiteX47" fmla="*/ 45268 w 3503691"/>
              <a:gd name="connsiteY47" fmla="*/ 2118510 h 3250194"/>
              <a:gd name="connsiteX48" fmla="*/ 27161 w 3503691"/>
              <a:gd name="connsiteY48" fmla="*/ 2172831 h 3250194"/>
              <a:gd name="connsiteX49" fmla="*/ 18107 w 3503691"/>
              <a:gd name="connsiteY49" fmla="*/ 2199992 h 3250194"/>
              <a:gd name="connsiteX50" fmla="*/ 9054 w 3503691"/>
              <a:gd name="connsiteY50" fmla="*/ 2263366 h 3250194"/>
              <a:gd name="connsiteX51" fmla="*/ 0 w 3503691"/>
              <a:gd name="connsiteY51" fmla="*/ 2308633 h 3250194"/>
              <a:gd name="connsiteX52" fmla="*/ 9054 w 3503691"/>
              <a:gd name="connsiteY52" fmla="*/ 2688879 h 3250194"/>
              <a:gd name="connsiteX53" fmla="*/ 27161 w 3503691"/>
              <a:gd name="connsiteY53" fmla="*/ 2770360 h 3250194"/>
              <a:gd name="connsiteX54" fmla="*/ 45268 w 3503691"/>
              <a:gd name="connsiteY54" fmla="*/ 2815627 h 3250194"/>
              <a:gd name="connsiteX55" fmla="*/ 63374 w 3503691"/>
              <a:gd name="connsiteY55" fmla="*/ 2842788 h 3250194"/>
              <a:gd name="connsiteX56" fmla="*/ 135802 w 3503691"/>
              <a:gd name="connsiteY56" fmla="*/ 2969536 h 3250194"/>
              <a:gd name="connsiteX57" fmla="*/ 190123 w 3503691"/>
              <a:gd name="connsiteY57" fmla="*/ 3023857 h 3250194"/>
              <a:gd name="connsiteX58" fmla="*/ 271604 w 3503691"/>
              <a:gd name="connsiteY58" fmla="*/ 3087231 h 3250194"/>
              <a:gd name="connsiteX59" fmla="*/ 298765 w 3503691"/>
              <a:gd name="connsiteY59" fmla="*/ 3105338 h 3250194"/>
              <a:gd name="connsiteX60" fmla="*/ 325925 w 3503691"/>
              <a:gd name="connsiteY60" fmla="*/ 3114392 h 3250194"/>
              <a:gd name="connsiteX61" fmla="*/ 353085 w 3503691"/>
              <a:gd name="connsiteY61" fmla="*/ 3132499 h 3250194"/>
              <a:gd name="connsiteX62" fmla="*/ 407406 w 3503691"/>
              <a:gd name="connsiteY62" fmla="*/ 3141552 h 3250194"/>
              <a:gd name="connsiteX63" fmla="*/ 452673 w 3503691"/>
              <a:gd name="connsiteY63" fmla="*/ 3150606 h 3250194"/>
              <a:gd name="connsiteX64" fmla="*/ 552262 w 3503691"/>
              <a:gd name="connsiteY64" fmla="*/ 3177766 h 3250194"/>
              <a:gd name="connsiteX65" fmla="*/ 606582 w 3503691"/>
              <a:gd name="connsiteY65" fmla="*/ 3186819 h 3250194"/>
              <a:gd name="connsiteX66" fmla="*/ 642796 w 3503691"/>
              <a:gd name="connsiteY66" fmla="*/ 3195873 h 3250194"/>
              <a:gd name="connsiteX67" fmla="*/ 669957 w 3503691"/>
              <a:gd name="connsiteY67" fmla="*/ 3204926 h 3250194"/>
              <a:gd name="connsiteX68" fmla="*/ 823866 w 3503691"/>
              <a:gd name="connsiteY68" fmla="*/ 3223033 h 3250194"/>
              <a:gd name="connsiteX69" fmla="*/ 887240 w 3503691"/>
              <a:gd name="connsiteY69" fmla="*/ 3232087 h 3250194"/>
              <a:gd name="connsiteX70" fmla="*/ 995881 w 3503691"/>
              <a:gd name="connsiteY70" fmla="*/ 3250194 h 3250194"/>
              <a:gd name="connsiteX71" fmla="*/ 1602464 w 3503691"/>
              <a:gd name="connsiteY71" fmla="*/ 3241140 h 3250194"/>
              <a:gd name="connsiteX72" fmla="*/ 1656784 w 3503691"/>
              <a:gd name="connsiteY72" fmla="*/ 3223033 h 3250194"/>
              <a:gd name="connsiteX73" fmla="*/ 1720159 w 3503691"/>
              <a:gd name="connsiteY73" fmla="*/ 3186819 h 3250194"/>
              <a:gd name="connsiteX74" fmla="*/ 1774479 w 3503691"/>
              <a:gd name="connsiteY74" fmla="*/ 3150606 h 3250194"/>
              <a:gd name="connsiteX75" fmla="*/ 1828800 w 3503691"/>
              <a:gd name="connsiteY75" fmla="*/ 3123445 h 3250194"/>
              <a:gd name="connsiteX76" fmla="*/ 1874068 w 3503691"/>
              <a:gd name="connsiteY76" fmla="*/ 3096285 h 3250194"/>
              <a:gd name="connsiteX77" fmla="*/ 1937442 w 3503691"/>
              <a:gd name="connsiteY77" fmla="*/ 3051017 h 3250194"/>
              <a:gd name="connsiteX78" fmla="*/ 1973656 w 3503691"/>
              <a:gd name="connsiteY78" fmla="*/ 3032910 h 3250194"/>
              <a:gd name="connsiteX79" fmla="*/ 2000816 w 3503691"/>
              <a:gd name="connsiteY79" fmla="*/ 3005750 h 3250194"/>
              <a:gd name="connsiteX80" fmla="*/ 2091351 w 3503691"/>
              <a:gd name="connsiteY80" fmla="*/ 2942376 h 3250194"/>
              <a:gd name="connsiteX81" fmla="*/ 2127565 w 3503691"/>
              <a:gd name="connsiteY81" fmla="*/ 2897109 h 3250194"/>
              <a:gd name="connsiteX82" fmla="*/ 2218099 w 3503691"/>
              <a:gd name="connsiteY82" fmla="*/ 2806574 h 3250194"/>
              <a:gd name="connsiteX83" fmla="*/ 2281473 w 3503691"/>
              <a:gd name="connsiteY83" fmla="*/ 2743200 h 3250194"/>
              <a:gd name="connsiteX84" fmla="*/ 2353901 w 3503691"/>
              <a:gd name="connsiteY84" fmla="*/ 2661718 h 3250194"/>
              <a:gd name="connsiteX85" fmla="*/ 2408222 w 3503691"/>
              <a:gd name="connsiteY85" fmla="*/ 2607398 h 3250194"/>
              <a:gd name="connsiteX86" fmla="*/ 2453489 w 3503691"/>
              <a:gd name="connsiteY86" fmla="*/ 2553077 h 3250194"/>
              <a:gd name="connsiteX87" fmla="*/ 2489703 w 3503691"/>
              <a:gd name="connsiteY87" fmla="*/ 2498756 h 3250194"/>
              <a:gd name="connsiteX88" fmla="*/ 2498757 w 3503691"/>
              <a:gd name="connsiteY88" fmla="*/ 2471596 h 3250194"/>
              <a:gd name="connsiteX89" fmla="*/ 2516864 w 3503691"/>
              <a:gd name="connsiteY89" fmla="*/ 2444435 h 3250194"/>
              <a:gd name="connsiteX90" fmla="*/ 2562131 w 3503691"/>
              <a:gd name="connsiteY90" fmla="*/ 2362954 h 3250194"/>
              <a:gd name="connsiteX91" fmla="*/ 2589291 w 3503691"/>
              <a:gd name="connsiteY91" fmla="*/ 2326740 h 3250194"/>
              <a:gd name="connsiteX92" fmla="*/ 2607398 w 3503691"/>
              <a:gd name="connsiteY92" fmla="*/ 2281473 h 3250194"/>
              <a:gd name="connsiteX93" fmla="*/ 2652666 w 3503691"/>
              <a:gd name="connsiteY93" fmla="*/ 2199992 h 3250194"/>
              <a:gd name="connsiteX94" fmla="*/ 2688879 w 3503691"/>
              <a:gd name="connsiteY94" fmla="*/ 2091350 h 3250194"/>
              <a:gd name="connsiteX95" fmla="*/ 2697933 w 3503691"/>
              <a:gd name="connsiteY95" fmla="*/ 2064190 h 3250194"/>
              <a:gd name="connsiteX96" fmla="*/ 2716040 w 3503691"/>
              <a:gd name="connsiteY96" fmla="*/ 2037029 h 3250194"/>
              <a:gd name="connsiteX97" fmla="*/ 2725093 w 3503691"/>
              <a:gd name="connsiteY97" fmla="*/ 1991762 h 3250194"/>
              <a:gd name="connsiteX98" fmla="*/ 2734147 w 3503691"/>
              <a:gd name="connsiteY98" fmla="*/ 1964602 h 3250194"/>
              <a:gd name="connsiteX99" fmla="*/ 2770361 w 3503691"/>
              <a:gd name="connsiteY99" fmla="*/ 1874067 h 3250194"/>
              <a:gd name="connsiteX100" fmla="*/ 2806574 w 3503691"/>
              <a:gd name="connsiteY100" fmla="*/ 1801639 h 3250194"/>
              <a:gd name="connsiteX101" fmla="*/ 2842788 w 3503691"/>
              <a:gd name="connsiteY101" fmla="*/ 1702051 h 3250194"/>
              <a:gd name="connsiteX102" fmla="*/ 2869949 w 3503691"/>
              <a:gd name="connsiteY102" fmla="*/ 1665837 h 3250194"/>
              <a:gd name="connsiteX103" fmla="*/ 2933323 w 3503691"/>
              <a:gd name="connsiteY103" fmla="*/ 1575303 h 3250194"/>
              <a:gd name="connsiteX104" fmla="*/ 2951430 w 3503691"/>
              <a:gd name="connsiteY104" fmla="*/ 1539089 h 3250194"/>
              <a:gd name="connsiteX105" fmla="*/ 2978590 w 3503691"/>
              <a:gd name="connsiteY105" fmla="*/ 1502875 h 3250194"/>
              <a:gd name="connsiteX106" fmla="*/ 2987644 w 3503691"/>
              <a:gd name="connsiteY106" fmla="*/ 1475714 h 3250194"/>
              <a:gd name="connsiteX107" fmla="*/ 3032911 w 3503691"/>
              <a:gd name="connsiteY107" fmla="*/ 1421394 h 3250194"/>
              <a:gd name="connsiteX108" fmla="*/ 3069125 w 3503691"/>
              <a:gd name="connsiteY108" fmla="*/ 1367073 h 3250194"/>
              <a:gd name="connsiteX109" fmla="*/ 3087232 w 3503691"/>
              <a:gd name="connsiteY109" fmla="*/ 1339912 h 3250194"/>
              <a:gd name="connsiteX110" fmla="*/ 3132499 w 3503691"/>
              <a:gd name="connsiteY110" fmla="*/ 1276538 h 3250194"/>
              <a:gd name="connsiteX111" fmla="*/ 3141553 w 3503691"/>
              <a:gd name="connsiteY111" fmla="*/ 1249378 h 3250194"/>
              <a:gd name="connsiteX112" fmla="*/ 3159660 w 3503691"/>
              <a:gd name="connsiteY112" fmla="*/ 1222217 h 3250194"/>
              <a:gd name="connsiteX113" fmla="*/ 3186820 w 3503691"/>
              <a:gd name="connsiteY113" fmla="*/ 1176950 h 3250194"/>
              <a:gd name="connsiteX114" fmla="*/ 3204927 w 3503691"/>
              <a:gd name="connsiteY114" fmla="*/ 1131683 h 3250194"/>
              <a:gd name="connsiteX115" fmla="*/ 3268301 w 3503691"/>
              <a:gd name="connsiteY115" fmla="*/ 1059255 h 3250194"/>
              <a:gd name="connsiteX116" fmla="*/ 3295462 w 3503691"/>
              <a:gd name="connsiteY116" fmla="*/ 1023041 h 3250194"/>
              <a:gd name="connsiteX117" fmla="*/ 3331675 w 3503691"/>
              <a:gd name="connsiteY117" fmla="*/ 959667 h 3250194"/>
              <a:gd name="connsiteX118" fmla="*/ 3385996 w 3503691"/>
              <a:gd name="connsiteY118" fmla="*/ 869132 h 3250194"/>
              <a:gd name="connsiteX119" fmla="*/ 3431264 w 3503691"/>
              <a:gd name="connsiteY119" fmla="*/ 805758 h 3250194"/>
              <a:gd name="connsiteX120" fmla="*/ 3449370 w 3503691"/>
              <a:gd name="connsiteY120" fmla="*/ 742384 h 3250194"/>
              <a:gd name="connsiteX121" fmla="*/ 3458424 w 3503691"/>
              <a:gd name="connsiteY121" fmla="*/ 706170 h 3250194"/>
              <a:gd name="connsiteX122" fmla="*/ 3476531 w 3503691"/>
              <a:gd name="connsiteY122" fmla="*/ 669956 h 3250194"/>
              <a:gd name="connsiteX123" fmla="*/ 3485584 w 3503691"/>
              <a:gd name="connsiteY123" fmla="*/ 633742 h 3250194"/>
              <a:gd name="connsiteX124" fmla="*/ 3503691 w 3503691"/>
              <a:gd name="connsiteY124" fmla="*/ 579421 h 3250194"/>
              <a:gd name="connsiteX125" fmla="*/ 3485584 w 3503691"/>
              <a:gd name="connsiteY125" fmla="*/ 416459 h 3250194"/>
              <a:gd name="connsiteX126" fmla="*/ 3467477 w 3503691"/>
              <a:gd name="connsiteY126" fmla="*/ 380245 h 3250194"/>
              <a:gd name="connsiteX127" fmla="*/ 3458424 w 3503691"/>
              <a:gd name="connsiteY127" fmla="*/ 353085 h 3250194"/>
              <a:gd name="connsiteX128" fmla="*/ 3404103 w 3503691"/>
              <a:gd name="connsiteY128" fmla="*/ 289710 h 3250194"/>
              <a:gd name="connsiteX129" fmla="*/ 3340729 w 3503691"/>
              <a:gd name="connsiteY129" fmla="*/ 244443 h 3250194"/>
              <a:gd name="connsiteX130" fmla="*/ 3304515 w 3503691"/>
              <a:gd name="connsiteY130" fmla="*/ 217283 h 3250194"/>
              <a:gd name="connsiteX131" fmla="*/ 3277355 w 3503691"/>
              <a:gd name="connsiteY131" fmla="*/ 208229 h 3250194"/>
              <a:gd name="connsiteX132" fmla="*/ 3241141 w 3503691"/>
              <a:gd name="connsiteY132" fmla="*/ 190122 h 3250194"/>
              <a:gd name="connsiteX133" fmla="*/ 3204927 w 3503691"/>
              <a:gd name="connsiteY133" fmla="*/ 181069 h 3250194"/>
              <a:gd name="connsiteX134" fmla="*/ 3114392 w 3503691"/>
              <a:gd name="connsiteY134" fmla="*/ 144855 h 3250194"/>
              <a:gd name="connsiteX135" fmla="*/ 3060071 w 3503691"/>
              <a:gd name="connsiteY135" fmla="*/ 126748 h 3250194"/>
              <a:gd name="connsiteX136" fmla="*/ 3032911 w 3503691"/>
              <a:gd name="connsiteY136" fmla="*/ 117695 h 3250194"/>
              <a:gd name="connsiteX137" fmla="*/ 2951430 w 3503691"/>
              <a:gd name="connsiteY137" fmla="*/ 99588 h 3250194"/>
              <a:gd name="connsiteX138" fmla="*/ 2915216 w 3503691"/>
              <a:gd name="connsiteY138" fmla="*/ 90534 h 3250194"/>
              <a:gd name="connsiteX139" fmla="*/ 2888056 w 3503691"/>
              <a:gd name="connsiteY139" fmla="*/ 81481 h 3250194"/>
              <a:gd name="connsiteX140" fmla="*/ 2779414 w 3503691"/>
              <a:gd name="connsiteY140" fmla="*/ 72427 h 3250194"/>
              <a:gd name="connsiteX141" fmla="*/ 2752254 w 3503691"/>
              <a:gd name="connsiteY141" fmla="*/ 63374 h 3250194"/>
              <a:gd name="connsiteX142" fmla="*/ 2571184 w 3503691"/>
              <a:gd name="connsiteY142" fmla="*/ 45267 h 3250194"/>
              <a:gd name="connsiteX143" fmla="*/ 2544024 w 3503691"/>
              <a:gd name="connsiteY143" fmla="*/ 36213 h 3250194"/>
              <a:gd name="connsiteX144" fmla="*/ 2435382 w 3503691"/>
              <a:gd name="connsiteY144" fmla="*/ 0 h 3250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3503691" h="3250194">
                <a:moveTo>
                  <a:pt x="2435382" y="0"/>
                </a:moveTo>
                <a:lnTo>
                  <a:pt x="2435382" y="0"/>
                </a:lnTo>
                <a:cubicBezTo>
                  <a:pt x="2326741" y="3018"/>
                  <a:pt x="2218012" y="3758"/>
                  <a:pt x="2109458" y="9053"/>
                </a:cubicBezTo>
                <a:cubicBezTo>
                  <a:pt x="2094088" y="9803"/>
                  <a:pt x="2078789" y="13241"/>
                  <a:pt x="2064190" y="18107"/>
                </a:cubicBezTo>
                <a:cubicBezTo>
                  <a:pt x="2026747" y="30588"/>
                  <a:pt x="2035613" y="38940"/>
                  <a:pt x="2000816" y="45267"/>
                </a:cubicBezTo>
                <a:cubicBezTo>
                  <a:pt x="1976878" y="49619"/>
                  <a:pt x="1952531" y="51302"/>
                  <a:pt x="1928388" y="54320"/>
                </a:cubicBezTo>
                <a:cubicBezTo>
                  <a:pt x="1864684" y="75556"/>
                  <a:pt x="1943338" y="47914"/>
                  <a:pt x="1865014" y="81481"/>
                </a:cubicBezTo>
                <a:cubicBezTo>
                  <a:pt x="1856243" y="85240"/>
                  <a:pt x="1846761" y="87108"/>
                  <a:pt x="1837854" y="90534"/>
                </a:cubicBezTo>
                <a:cubicBezTo>
                  <a:pt x="1807517" y="102202"/>
                  <a:pt x="1778154" y="116470"/>
                  <a:pt x="1747319" y="126748"/>
                </a:cubicBezTo>
                <a:cubicBezTo>
                  <a:pt x="1729212" y="132784"/>
                  <a:pt x="1710374" y="136957"/>
                  <a:pt x="1692998" y="144855"/>
                </a:cubicBezTo>
                <a:cubicBezTo>
                  <a:pt x="1676979" y="152136"/>
                  <a:pt x="1663470" y="164146"/>
                  <a:pt x="1647731" y="172015"/>
                </a:cubicBezTo>
                <a:cubicBezTo>
                  <a:pt x="1633195" y="179283"/>
                  <a:pt x="1617315" y="183522"/>
                  <a:pt x="1602464" y="190122"/>
                </a:cubicBezTo>
                <a:cubicBezTo>
                  <a:pt x="1576834" y="201513"/>
                  <a:pt x="1519655" y="233257"/>
                  <a:pt x="1502875" y="244443"/>
                </a:cubicBezTo>
                <a:cubicBezTo>
                  <a:pt x="1486797" y="255162"/>
                  <a:pt x="1473686" y="269938"/>
                  <a:pt x="1457608" y="280657"/>
                </a:cubicBezTo>
                <a:cubicBezTo>
                  <a:pt x="1446379" y="288143"/>
                  <a:pt x="1432623" y="291278"/>
                  <a:pt x="1421394" y="298764"/>
                </a:cubicBezTo>
                <a:cubicBezTo>
                  <a:pt x="1405316" y="309483"/>
                  <a:pt x="1391957" y="323897"/>
                  <a:pt x="1376127" y="334978"/>
                </a:cubicBezTo>
                <a:cubicBezTo>
                  <a:pt x="1361711" y="345069"/>
                  <a:pt x="1345662" y="352623"/>
                  <a:pt x="1330860" y="362138"/>
                </a:cubicBezTo>
                <a:cubicBezTo>
                  <a:pt x="1330773" y="362194"/>
                  <a:pt x="1246390" y="418452"/>
                  <a:pt x="1222218" y="434566"/>
                </a:cubicBezTo>
                <a:cubicBezTo>
                  <a:pt x="1204111" y="446637"/>
                  <a:pt x="1185307" y="457723"/>
                  <a:pt x="1167897" y="470780"/>
                </a:cubicBezTo>
                <a:cubicBezTo>
                  <a:pt x="1143754" y="488887"/>
                  <a:pt x="1116808" y="503762"/>
                  <a:pt x="1095469" y="525101"/>
                </a:cubicBezTo>
                <a:cubicBezTo>
                  <a:pt x="1071327" y="549243"/>
                  <a:pt x="1049703" y="576200"/>
                  <a:pt x="1023042" y="597528"/>
                </a:cubicBezTo>
                <a:cubicBezTo>
                  <a:pt x="1007953" y="609599"/>
                  <a:pt x="991438" y="620078"/>
                  <a:pt x="977774" y="633742"/>
                </a:cubicBezTo>
                <a:cubicBezTo>
                  <a:pt x="970080" y="641436"/>
                  <a:pt x="967362" y="653209"/>
                  <a:pt x="959668" y="660903"/>
                </a:cubicBezTo>
                <a:cubicBezTo>
                  <a:pt x="948999" y="671573"/>
                  <a:pt x="934124" y="677394"/>
                  <a:pt x="923454" y="688063"/>
                </a:cubicBezTo>
                <a:cubicBezTo>
                  <a:pt x="912784" y="698733"/>
                  <a:pt x="906443" y="713112"/>
                  <a:pt x="896293" y="724277"/>
                </a:cubicBezTo>
                <a:cubicBezTo>
                  <a:pt x="876197" y="746383"/>
                  <a:pt x="854044" y="766526"/>
                  <a:pt x="832919" y="787651"/>
                </a:cubicBezTo>
                <a:lnTo>
                  <a:pt x="742384" y="878186"/>
                </a:lnTo>
                <a:cubicBezTo>
                  <a:pt x="730313" y="890257"/>
                  <a:pt x="715639" y="900196"/>
                  <a:pt x="706170" y="914400"/>
                </a:cubicBezTo>
                <a:lnTo>
                  <a:pt x="633743" y="1023041"/>
                </a:lnTo>
                <a:cubicBezTo>
                  <a:pt x="621672" y="1041148"/>
                  <a:pt x="612917" y="1061974"/>
                  <a:pt x="597529" y="1077362"/>
                </a:cubicBezTo>
                <a:lnTo>
                  <a:pt x="534155" y="1140736"/>
                </a:lnTo>
                <a:cubicBezTo>
                  <a:pt x="522084" y="1152807"/>
                  <a:pt x="512580" y="1168167"/>
                  <a:pt x="497941" y="1176950"/>
                </a:cubicBezTo>
                <a:cubicBezTo>
                  <a:pt x="482852" y="1186003"/>
                  <a:pt x="466563" y="1193307"/>
                  <a:pt x="452673" y="1204110"/>
                </a:cubicBezTo>
                <a:cubicBezTo>
                  <a:pt x="414452" y="1233838"/>
                  <a:pt x="419047" y="1241832"/>
                  <a:pt x="389299" y="1276538"/>
                </a:cubicBezTo>
                <a:cubicBezTo>
                  <a:pt x="380967" y="1286259"/>
                  <a:pt x="369581" y="1293280"/>
                  <a:pt x="362139" y="1303699"/>
                </a:cubicBezTo>
                <a:cubicBezTo>
                  <a:pt x="354295" y="1314681"/>
                  <a:pt x="350976" y="1328339"/>
                  <a:pt x="344032" y="1339912"/>
                </a:cubicBezTo>
                <a:cubicBezTo>
                  <a:pt x="332836" y="1358573"/>
                  <a:pt x="307818" y="1394233"/>
                  <a:pt x="307818" y="1394233"/>
                </a:cubicBezTo>
                <a:cubicBezTo>
                  <a:pt x="284955" y="1485689"/>
                  <a:pt x="320589" y="1360402"/>
                  <a:pt x="262551" y="1484768"/>
                </a:cubicBezTo>
                <a:cubicBezTo>
                  <a:pt x="250444" y="1510712"/>
                  <a:pt x="248194" y="1540642"/>
                  <a:pt x="235390" y="1566249"/>
                </a:cubicBezTo>
                <a:cubicBezTo>
                  <a:pt x="212417" y="1612195"/>
                  <a:pt x="224769" y="1591234"/>
                  <a:pt x="199176" y="1629623"/>
                </a:cubicBezTo>
                <a:cubicBezTo>
                  <a:pt x="194570" y="1657261"/>
                  <a:pt x="192801" y="1685295"/>
                  <a:pt x="181069" y="1711105"/>
                </a:cubicBezTo>
                <a:cubicBezTo>
                  <a:pt x="169900" y="1735678"/>
                  <a:pt x="151403" y="1757346"/>
                  <a:pt x="144856" y="1783532"/>
                </a:cubicBezTo>
                <a:cubicBezTo>
                  <a:pt x="141838" y="1795603"/>
                  <a:pt x="139737" y="1807942"/>
                  <a:pt x="135802" y="1819746"/>
                </a:cubicBezTo>
                <a:cubicBezTo>
                  <a:pt x="114741" y="1882929"/>
                  <a:pt x="123254" y="1846006"/>
                  <a:pt x="99588" y="1901227"/>
                </a:cubicBezTo>
                <a:cubicBezTo>
                  <a:pt x="95829" y="1909999"/>
                  <a:pt x="93553" y="1919334"/>
                  <a:pt x="90535" y="1928388"/>
                </a:cubicBezTo>
                <a:cubicBezTo>
                  <a:pt x="87517" y="1952530"/>
                  <a:pt x="86952" y="1977108"/>
                  <a:pt x="81481" y="2000815"/>
                </a:cubicBezTo>
                <a:cubicBezTo>
                  <a:pt x="77827" y="2016650"/>
                  <a:pt x="68153" y="2030550"/>
                  <a:pt x="63374" y="2046083"/>
                </a:cubicBezTo>
                <a:cubicBezTo>
                  <a:pt x="56056" y="2069868"/>
                  <a:pt x="52104" y="2094582"/>
                  <a:pt x="45268" y="2118510"/>
                </a:cubicBezTo>
                <a:cubicBezTo>
                  <a:pt x="40025" y="2136862"/>
                  <a:pt x="33197" y="2154724"/>
                  <a:pt x="27161" y="2172831"/>
                </a:cubicBezTo>
                <a:lnTo>
                  <a:pt x="18107" y="2199992"/>
                </a:lnTo>
                <a:cubicBezTo>
                  <a:pt x="15089" y="2221117"/>
                  <a:pt x="12562" y="2242317"/>
                  <a:pt x="9054" y="2263366"/>
                </a:cubicBezTo>
                <a:cubicBezTo>
                  <a:pt x="6524" y="2278544"/>
                  <a:pt x="0" y="2293245"/>
                  <a:pt x="0" y="2308633"/>
                </a:cubicBezTo>
                <a:cubicBezTo>
                  <a:pt x="0" y="2435418"/>
                  <a:pt x="3776" y="2562204"/>
                  <a:pt x="9054" y="2688879"/>
                </a:cubicBezTo>
                <a:cubicBezTo>
                  <a:pt x="10267" y="2718001"/>
                  <a:pt x="17193" y="2743779"/>
                  <a:pt x="27161" y="2770360"/>
                </a:cubicBezTo>
                <a:cubicBezTo>
                  <a:pt x="32867" y="2785577"/>
                  <a:pt x="38000" y="2801091"/>
                  <a:pt x="45268" y="2815627"/>
                </a:cubicBezTo>
                <a:cubicBezTo>
                  <a:pt x="50134" y="2825359"/>
                  <a:pt x="58164" y="2833236"/>
                  <a:pt x="63374" y="2842788"/>
                </a:cubicBezTo>
                <a:cubicBezTo>
                  <a:pt x="80415" y="2874029"/>
                  <a:pt x="107920" y="2941654"/>
                  <a:pt x="135802" y="2969536"/>
                </a:cubicBezTo>
                <a:lnTo>
                  <a:pt x="190123" y="3023857"/>
                </a:lnTo>
                <a:cubicBezTo>
                  <a:pt x="232671" y="3066405"/>
                  <a:pt x="206631" y="3043916"/>
                  <a:pt x="271604" y="3087231"/>
                </a:cubicBezTo>
                <a:cubicBezTo>
                  <a:pt x="280658" y="3093267"/>
                  <a:pt x="288442" y="3101897"/>
                  <a:pt x="298765" y="3105338"/>
                </a:cubicBezTo>
                <a:cubicBezTo>
                  <a:pt x="307818" y="3108356"/>
                  <a:pt x="317389" y="3110124"/>
                  <a:pt x="325925" y="3114392"/>
                </a:cubicBezTo>
                <a:cubicBezTo>
                  <a:pt x="335657" y="3119258"/>
                  <a:pt x="342763" y="3129058"/>
                  <a:pt x="353085" y="3132499"/>
                </a:cubicBezTo>
                <a:cubicBezTo>
                  <a:pt x="370500" y="3138304"/>
                  <a:pt x="389345" y="3138268"/>
                  <a:pt x="407406" y="3141552"/>
                </a:cubicBezTo>
                <a:cubicBezTo>
                  <a:pt x="422546" y="3144305"/>
                  <a:pt x="437745" y="3146874"/>
                  <a:pt x="452673" y="3150606"/>
                </a:cubicBezTo>
                <a:cubicBezTo>
                  <a:pt x="522868" y="3168155"/>
                  <a:pt x="419921" y="3155710"/>
                  <a:pt x="552262" y="3177766"/>
                </a:cubicBezTo>
                <a:cubicBezTo>
                  <a:pt x="570369" y="3180784"/>
                  <a:pt x="588582" y="3183219"/>
                  <a:pt x="606582" y="3186819"/>
                </a:cubicBezTo>
                <a:cubicBezTo>
                  <a:pt x="618783" y="3189259"/>
                  <a:pt x="630832" y="3192455"/>
                  <a:pt x="642796" y="3195873"/>
                </a:cubicBezTo>
                <a:cubicBezTo>
                  <a:pt x="651972" y="3198495"/>
                  <a:pt x="660519" y="3203510"/>
                  <a:pt x="669957" y="3204926"/>
                </a:cubicBezTo>
                <a:cubicBezTo>
                  <a:pt x="721042" y="3212589"/>
                  <a:pt x="772608" y="3216626"/>
                  <a:pt x="823866" y="3223033"/>
                </a:cubicBezTo>
                <a:cubicBezTo>
                  <a:pt x="845040" y="3225680"/>
                  <a:pt x="866162" y="3228759"/>
                  <a:pt x="887240" y="3232087"/>
                </a:cubicBezTo>
                <a:lnTo>
                  <a:pt x="995881" y="3250194"/>
                </a:lnTo>
                <a:cubicBezTo>
                  <a:pt x="1198075" y="3247176"/>
                  <a:pt x="1400418" y="3249443"/>
                  <a:pt x="1602464" y="3241140"/>
                </a:cubicBezTo>
                <a:cubicBezTo>
                  <a:pt x="1621534" y="3240356"/>
                  <a:pt x="1656784" y="3223033"/>
                  <a:pt x="1656784" y="3223033"/>
                </a:cubicBezTo>
                <a:cubicBezTo>
                  <a:pt x="1775577" y="3133940"/>
                  <a:pt x="1631283" y="3236194"/>
                  <a:pt x="1720159" y="3186819"/>
                </a:cubicBezTo>
                <a:cubicBezTo>
                  <a:pt x="1739182" y="3176251"/>
                  <a:pt x="1755682" y="3161571"/>
                  <a:pt x="1774479" y="3150606"/>
                </a:cubicBezTo>
                <a:cubicBezTo>
                  <a:pt x="1791966" y="3140405"/>
                  <a:pt x="1811028" y="3133139"/>
                  <a:pt x="1828800" y="3123445"/>
                </a:cubicBezTo>
                <a:cubicBezTo>
                  <a:pt x="1844248" y="3115019"/>
                  <a:pt x="1859427" y="3106046"/>
                  <a:pt x="1874068" y="3096285"/>
                </a:cubicBezTo>
                <a:cubicBezTo>
                  <a:pt x="1903234" y="3076841"/>
                  <a:pt x="1909085" y="3067221"/>
                  <a:pt x="1937442" y="3051017"/>
                </a:cubicBezTo>
                <a:cubicBezTo>
                  <a:pt x="1949160" y="3044321"/>
                  <a:pt x="1962674" y="3040754"/>
                  <a:pt x="1973656" y="3032910"/>
                </a:cubicBezTo>
                <a:cubicBezTo>
                  <a:pt x="1984075" y="3025468"/>
                  <a:pt x="1990573" y="3013432"/>
                  <a:pt x="2000816" y="3005750"/>
                </a:cubicBezTo>
                <a:cubicBezTo>
                  <a:pt x="2056768" y="2963786"/>
                  <a:pt x="2038805" y="2994922"/>
                  <a:pt x="2091351" y="2942376"/>
                </a:cubicBezTo>
                <a:cubicBezTo>
                  <a:pt x="2105015" y="2928712"/>
                  <a:pt x="2114380" y="2911236"/>
                  <a:pt x="2127565" y="2897109"/>
                </a:cubicBezTo>
                <a:cubicBezTo>
                  <a:pt x="2156685" y="2865909"/>
                  <a:pt x="2187921" y="2836752"/>
                  <a:pt x="2218099" y="2806574"/>
                </a:cubicBezTo>
                <a:cubicBezTo>
                  <a:pt x="2239224" y="2785449"/>
                  <a:pt x="2263548" y="2767100"/>
                  <a:pt x="2281473" y="2743200"/>
                </a:cubicBezTo>
                <a:cubicBezTo>
                  <a:pt x="2351105" y="2650359"/>
                  <a:pt x="2256008" y="2773596"/>
                  <a:pt x="2353901" y="2661718"/>
                </a:cubicBezTo>
                <a:cubicBezTo>
                  <a:pt x="2404444" y="2603954"/>
                  <a:pt x="2329929" y="2666116"/>
                  <a:pt x="2408222" y="2607398"/>
                </a:cubicBezTo>
                <a:cubicBezTo>
                  <a:pt x="2472922" y="2510347"/>
                  <a:pt x="2372168" y="2657633"/>
                  <a:pt x="2453489" y="2553077"/>
                </a:cubicBezTo>
                <a:cubicBezTo>
                  <a:pt x="2466850" y="2535899"/>
                  <a:pt x="2479134" y="2517779"/>
                  <a:pt x="2489703" y="2498756"/>
                </a:cubicBezTo>
                <a:cubicBezTo>
                  <a:pt x="2494338" y="2490414"/>
                  <a:pt x="2494489" y="2480132"/>
                  <a:pt x="2498757" y="2471596"/>
                </a:cubicBezTo>
                <a:cubicBezTo>
                  <a:pt x="2503623" y="2461864"/>
                  <a:pt x="2510828" y="2453489"/>
                  <a:pt x="2516864" y="2444435"/>
                </a:cubicBezTo>
                <a:cubicBezTo>
                  <a:pt x="2530979" y="2402089"/>
                  <a:pt x="2524773" y="2412765"/>
                  <a:pt x="2562131" y="2362954"/>
                </a:cubicBezTo>
                <a:cubicBezTo>
                  <a:pt x="2571184" y="2350883"/>
                  <a:pt x="2581963" y="2339930"/>
                  <a:pt x="2589291" y="2326740"/>
                </a:cubicBezTo>
                <a:cubicBezTo>
                  <a:pt x="2597183" y="2312534"/>
                  <a:pt x="2600130" y="2296009"/>
                  <a:pt x="2607398" y="2281473"/>
                </a:cubicBezTo>
                <a:cubicBezTo>
                  <a:pt x="2624686" y="2246897"/>
                  <a:pt x="2639587" y="2234869"/>
                  <a:pt x="2652666" y="2199992"/>
                </a:cubicBezTo>
                <a:cubicBezTo>
                  <a:pt x="2666069" y="2164250"/>
                  <a:pt x="2676808" y="2127564"/>
                  <a:pt x="2688879" y="2091350"/>
                </a:cubicBezTo>
                <a:cubicBezTo>
                  <a:pt x="2691897" y="2082297"/>
                  <a:pt x="2692639" y="2072130"/>
                  <a:pt x="2697933" y="2064190"/>
                </a:cubicBezTo>
                <a:lnTo>
                  <a:pt x="2716040" y="2037029"/>
                </a:lnTo>
                <a:cubicBezTo>
                  <a:pt x="2719058" y="2021940"/>
                  <a:pt x="2721361" y="2006690"/>
                  <a:pt x="2725093" y="1991762"/>
                </a:cubicBezTo>
                <a:cubicBezTo>
                  <a:pt x="2727408" y="1982504"/>
                  <a:pt x="2730721" y="1973509"/>
                  <a:pt x="2734147" y="1964602"/>
                </a:cubicBezTo>
                <a:cubicBezTo>
                  <a:pt x="2745815" y="1934265"/>
                  <a:pt x="2755826" y="1903139"/>
                  <a:pt x="2770361" y="1874067"/>
                </a:cubicBezTo>
                <a:cubicBezTo>
                  <a:pt x="2782432" y="1849924"/>
                  <a:pt x="2798038" y="1827246"/>
                  <a:pt x="2806574" y="1801639"/>
                </a:cubicBezTo>
                <a:cubicBezTo>
                  <a:pt x="2812559" y="1783684"/>
                  <a:pt x="2832290" y="1720948"/>
                  <a:pt x="2842788" y="1702051"/>
                </a:cubicBezTo>
                <a:cubicBezTo>
                  <a:pt x="2850116" y="1688861"/>
                  <a:pt x="2860895" y="1677908"/>
                  <a:pt x="2869949" y="1665837"/>
                </a:cubicBezTo>
                <a:cubicBezTo>
                  <a:pt x="2890462" y="1604297"/>
                  <a:pt x="2865031" y="1669203"/>
                  <a:pt x="2933323" y="1575303"/>
                </a:cubicBezTo>
                <a:cubicBezTo>
                  <a:pt x="2941261" y="1564388"/>
                  <a:pt x="2944277" y="1550534"/>
                  <a:pt x="2951430" y="1539089"/>
                </a:cubicBezTo>
                <a:cubicBezTo>
                  <a:pt x="2959427" y="1526293"/>
                  <a:pt x="2969537" y="1514946"/>
                  <a:pt x="2978590" y="1502875"/>
                </a:cubicBezTo>
                <a:cubicBezTo>
                  <a:pt x="2981608" y="1493821"/>
                  <a:pt x="2983376" y="1484250"/>
                  <a:pt x="2987644" y="1475714"/>
                </a:cubicBezTo>
                <a:cubicBezTo>
                  <a:pt x="3000248" y="1450506"/>
                  <a:pt x="3012889" y="1441416"/>
                  <a:pt x="3032911" y="1421394"/>
                </a:cubicBezTo>
                <a:cubicBezTo>
                  <a:pt x="3048823" y="1373661"/>
                  <a:pt x="3031449" y="1412285"/>
                  <a:pt x="3069125" y="1367073"/>
                </a:cubicBezTo>
                <a:cubicBezTo>
                  <a:pt x="3076091" y="1358714"/>
                  <a:pt x="3080908" y="1348766"/>
                  <a:pt x="3087232" y="1339912"/>
                </a:cubicBezTo>
                <a:cubicBezTo>
                  <a:pt x="3094071" y="1330337"/>
                  <a:pt x="3125385" y="1290766"/>
                  <a:pt x="3132499" y="1276538"/>
                </a:cubicBezTo>
                <a:cubicBezTo>
                  <a:pt x="3136767" y="1268002"/>
                  <a:pt x="3137285" y="1257914"/>
                  <a:pt x="3141553" y="1249378"/>
                </a:cubicBezTo>
                <a:cubicBezTo>
                  <a:pt x="3146419" y="1239646"/>
                  <a:pt x="3153893" y="1231444"/>
                  <a:pt x="3159660" y="1222217"/>
                </a:cubicBezTo>
                <a:cubicBezTo>
                  <a:pt x="3168986" y="1207295"/>
                  <a:pt x="3178951" y="1192689"/>
                  <a:pt x="3186820" y="1176950"/>
                </a:cubicBezTo>
                <a:cubicBezTo>
                  <a:pt x="3194088" y="1162414"/>
                  <a:pt x="3196566" y="1145618"/>
                  <a:pt x="3204927" y="1131683"/>
                </a:cubicBezTo>
                <a:cubicBezTo>
                  <a:pt x="3232834" y="1085171"/>
                  <a:pt x="3238280" y="1094279"/>
                  <a:pt x="3268301" y="1059255"/>
                </a:cubicBezTo>
                <a:cubicBezTo>
                  <a:pt x="3278121" y="1047798"/>
                  <a:pt x="3286692" y="1035320"/>
                  <a:pt x="3295462" y="1023041"/>
                </a:cubicBezTo>
                <a:cubicBezTo>
                  <a:pt x="3326968" y="978933"/>
                  <a:pt x="3301367" y="1012706"/>
                  <a:pt x="3331675" y="959667"/>
                </a:cubicBezTo>
                <a:cubicBezTo>
                  <a:pt x="3349136" y="929110"/>
                  <a:pt x="3364880" y="897287"/>
                  <a:pt x="3385996" y="869132"/>
                </a:cubicBezTo>
                <a:cubicBezTo>
                  <a:pt x="3419686" y="824213"/>
                  <a:pt x="3404787" y="845473"/>
                  <a:pt x="3431264" y="805758"/>
                </a:cubicBezTo>
                <a:cubicBezTo>
                  <a:pt x="3459552" y="692598"/>
                  <a:pt x="3423405" y="833262"/>
                  <a:pt x="3449370" y="742384"/>
                </a:cubicBezTo>
                <a:cubicBezTo>
                  <a:pt x="3452788" y="730420"/>
                  <a:pt x="3454055" y="717821"/>
                  <a:pt x="3458424" y="706170"/>
                </a:cubicBezTo>
                <a:cubicBezTo>
                  <a:pt x="3463163" y="693533"/>
                  <a:pt x="3470495" y="682027"/>
                  <a:pt x="3476531" y="669956"/>
                </a:cubicBezTo>
                <a:cubicBezTo>
                  <a:pt x="3479549" y="657885"/>
                  <a:pt x="3482009" y="645660"/>
                  <a:pt x="3485584" y="633742"/>
                </a:cubicBezTo>
                <a:cubicBezTo>
                  <a:pt x="3491068" y="615460"/>
                  <a:pt x="3503691" y="579421"/>
                  <a:pt x="3503691" y="579421"/>
                </a:cubicBezTo>
                <a:cubicBezTo>
                  <a:pt x="3501490" y="548612"/>
                  <a:pt x="3502638" y="461936"/>
                  <a:pt x="3485584" y="416459"/>
                </a:cubicBezTo>
                <a:cubicBezTo>
                  <a:pt x="3480845" y="403822"/>
                  <a:pt x="3472793" y="392650"/>
                  <a:pt x="3467477" y="380245"/>
                </a:cubicBezTo>
                <a:cubicBezTo>
                  <a:pt x="3463718" y="371474"/>
                  <a:pt x="3463159" y="361371"/>
                  <a:pt x="3458424" y="353085"/>
                </a:cubicBezTo>
                <a:cubicBezTo>
                  <a:pt x="3446974" y="333048"/>
                  <a:pt x="3422084" y="305122"/>
                  <a:pt x="3404103" y="289710"/>
                </a:cubicBezTo>
                <a:cubicBezTo>
                  <a:pt x="3374523" y="264356"/>
                  <a:pt x="3369383" y="264910"/>
                  <a:pt x="3340729" y="244443"/>
                </a:cubicBezTo>
                <a:cubicBezTo>
                  <a:pt x="3328451" y="235673"/>
                  <a:pt x="3317616" y="224769"/>
                  <a:pt x="3304515" y="217283"/>
                </a:cubicBezTo>
                <a:cubicBezTo>
                  <a:pt x="3296229" y="212548"/>
                  <a:pt x="3286126" y="211988"/>
                  <a:pt x="3277355" y="208229"/>
                </a:cubicBezTo>
                <a:cubicBezTo>
                  <a:pt x="3264950" y="202912"/>
                  <a:pt x="3253778" y="194861"/>
                  <a:pt x="3241141" y="190122"/>
                </a:cubicBezTo>
                <a:cubicBezTo>
                  <a:pt x="3229490" y="185753"/>
                  <a:pt x="3216645" y="185254"/>
                  <a:pt x="3204927" y="181069"/>
                </a:cubicBezTo>
                <a:cubicBezTo>
                  <a:pt x="3174317" y="170137"/>
                  <a:pt x="3145227" y="155133"/>
                  <a:pt x="3114392" y="144855"/>
                </a:cubicBezTo>
                <a:lnTo>
                  <a:pt x="3060071" y="126748"/>
                </a:lnTo>
                <a:cubicBezTo>
                  <a:pt x="3051018" y="123730"/>
                  <a:pt x="3042169" y="120010"/>
                  <a:pt x="3032911" y="117695"/>
                </a:cubicBezTo>
                <a:cubicBezTo>
                  <a:pt x="2944592" y="95614"/>
                  <a:pt x="3054873" y="122576"/>
                  <a:pt x="2951430" y="99588"/>
                </a:cubicBezTo>
                <a:cubicBezTo>
                  <a:pt x="2939283" y="96889"/>
                  <a:pt x="2927180" y="93952"/>
                  <a:pt x="2915216" y="90534"/>
                </a:cubicBezTo>
                <a:cubicBezTo>
                  <a:pt x="2906040" y="87912"/>
                  <a:pt x="2897515" y="82742"/>
                  <a:pt x="2888056" y="81481"/>
                </a:cubicBezTo>
                <a:cubicBezTo>
                  <a:pt x="2852035" y="76678"/>
                  <a:pt x="2815628" y="75445"/>
                  <a:pt x="2779414" y="72427"/>
                </a:cubicBezTo>
                <a:cubicBezTo>
                  <a:pt x="2770361" y="69409"/>
                  <a:pt x="2761512" y="65689"/>
                  <a:pt x="2752254" y="63374"/>
                </a:cubicBezTo>
                <a:cubicBezTo>
                  <a:pt x="2686973" y="47054"/>
                  <a:pt x="2650186" y="50534"/>
                  <a:pt x="2571184" y="45267"/>
                </a:cubicBezTo>
                <a:cubicBezTo>
                  <a:pt x="2562131" y="42249"/>
                  <a:pt x="2553483" y="37474"/>
                  <a:pt x="2544024" y="36213"/>
                </a:cubicBezTo>
                <a:cubicBezTo>
                  <a:pt x="2424615" y="20292"/>
                  <a:pt x="2453489" y="6035"/>
                  <a:pt x="2435382" y="0"/>
                </a:cubicBezTo>
                <a:close/>
              </a:path>
            </a:pathLst>
          </a:cu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4" name="CuadroTexto 23">
            <a:extLst>
              <a:ext uri="{FF2B5EF4-FFF2-40B4-BE49-F238E27FC236}">
                <a16:creationId xmlns:a16="http://schemas.microsoft.com/office/drawing/2014/main" id="{9C3399C8-3000-427E-9D30-647AEB9144C6}"/>
              </a:ext>
            </a:extLst>
          </p:cNvPr>
          <p:cNvSpPr txBox="1"/>
          <p:nvPr/>
        </p:nvSpPr>
        <p:spPr>
          <a:xfrm>
            <a:off x="10889935" y="4420419"/>
            <a:ext cx="1238801" cy="461665"/>
          </a:xfrm>
          <a:prstGeom prst="rect">
            <a:avLst/>
          </a:prstGeom>
          <a:noFill/>
        </p:spPr>
        <p:txBody>
          <a:bodyPr wrap="none" rtlCol="0">
            <a:spAutoFit/>
          </a:bodyPr>
          <a:lstStyle/>
          <a:p>
            <a:pPr algn="ctr"/>
            <a:r>
              <a:rPr lang="es-ES" sz="1200" dirty="0">
                <a:effectLst>
                  <a:outerShdw blurRad="38100" dist="38100" dir="2700000" algn="tl">
                    <a:srgbClr val="000000">
                      <a:alpha val="43137"/>
                    </a:srgbClr>
                  </a:outerShdw>
                </a:effectLst>
              </a:rPr>
              <a:t>Parque Nacional </a:t>
            </a:r>
          </a:p>
          <a:p>
            <a:pPr algn="ctr"/>
            <a:r>
              <a:rPr lang="es-ES" sz="1200" dirty="0">
                <a:effectLst>
                  <a:outerShdw blurRad="38100" dist="38100" dir="2700000" algn="tl">
                    <a:srgbClr val="000000">
                      <a:alpha val="43137"/>
                    </a:srgbClr>
                  </a:outerShdw>
                </a:effectLst>
              </a:rPr>
              <a:t>Huascarán</a:t>
            </a:r>
            <a:endParaRPr lang="es-PE" sz="1200" dirty="0">
              <a:effectLst>
                <a:outerShdw blurRad="38100" dist="38100" dir="2700000" algn="tl">
                  <a:srgbClr val="000000">
                    <a:alpha val="43137"/>
                  </a:srgbClr>
                </a:outerShdw>
              </a:effectLst>
            </a:endParaRPr>
          </a:p>
        </p:txBody>
      </p:sp>
      <p:sp>
        <p:nvSpPr>
          <p:cNvPr id="26" name="CuadroTexto 25">
            <a:extLst>
              <a:ext uri="{FF2B5EF4-FFF2-40B4-BE49-F238E27FC236}">
                <a16:creationId xmlns:a16="http://schemas.microsoft.com/office/drawing/2014/main" id="{DF1B3954-50A2-4E38-B695-64D49B3EEC8B}"/>
              </a:ext>
            </a:extLst>
          </p:cNvPr>
          <p:cNvSpPr txBox="1"/>
          <p:nvPr/>
        </p:nvSpPr>
        <p:spPr>
          <a:xfrm>
            <a:off x="6342123" y="4281919"/>
            <a:ext cx="876137" cy="276999"/>
          </a:xfrm>
          <a:prstGeom prst="rect">
            <a:avLst/>
          </a:prstGeom>
          <a:noFill/>
        </p:spPr>
        <p:txBody>
          <a:bodyPr wrap="none" rtlCol="0">
            <a:spAutoFit/>
          </a:bodyPr>
          <a:lstStyle/>
          <a:p>
            <a:r>
              <a:rPr lang="es-ES" sz="1200" b="1" i="1" dirty="0">
                <a:solidFill>
                  <a:schemeClr val="bg1"/>
                </a:solidFill>
              </a:rPr>
              <a:t>Acocancha</a:t>
            </a:r>
            <a:endParaRPr lang="es-PE" sz="1200" b="1" i="1" dirty="0">
              <a:solidFill>
                <a:schemeClr val="bg1"/>
              </a:solidFill>
            </a:endParaRPr>
          </a:p>
        </p:txBody>
      </p:sp>
      <p:sp>
        <p:nvSpPr>
          <p:cNvPr id="27" name="CuadroTexto 26">
            <a:extLst>
              <a:ext uri="{FF2B5EF4-FFF2-40B4-BE49-F238E27FC236}">
                <a16:creationId xmlns:a16="http://schemas.microsoft.com/office/drawing/2014/main" id="{D2AA2DB2-8340-40C4-94B4-08B5A8C022EB}"/>
              </a:ext>
            </a:extLst>
          </p:cNvPr>
          <p:cNvSpPr txBox="1"/>
          <p:nvPr/>
        </p:nvSpPr>
        <p:spPr>
          <a:xfrm>
            <a:off x="7283743" y="4143419"/>
            <a:ext cx="688009" cy="276999"/>
          </a:xfrm>
          <a:prstGeom prst="rect">
            <a:avLst/>
          </a:prstGeom>
          <a:noFill/>
        </p:spPr>
        <p:txBody>
          <a:bodyPr wrap="none" rtlCol="0">
            <a:spAutoFit/>
          </a:bodyPr>
          <a:lstStyle/>
          <a:p>
            <a:r>
              <a:rPr lang="es-ES" sz="1200" b="1" i="1" dirty="0" err="1">
                <a:solidFill>
                  <a:schemeClr val="bg1"/>
                </a:solidFill>
              </a:rPr>
              <a:t>Quisuar</a:t>
            </a:r>
            <a:endParaRPr lang="es-PE" sz="1200" b="1" i="1" dirty="0">
              <a:solidFill>
                <a:schemeClr val="bg1"/>
              </a:solidFill>
            </a:endParaRPr>
          </a:p>
        </p:txBody>
      </p:sp>
      <p:sp>
        <p:nvSpPr>
          <p:cNvPr id="28" name="CuadroTexto 27">
            <a:extLst>
              <a:ext uri="{FF2B5EF4-FFF2-40B4-BE49-F238E27FC236}">
                <a16:creationId xmlns:a16="http://schemas.microsoft.com/office/drawing/2014/main" id="{7AED601F-882D-422F-B463-B8FB401CAEB1}"/>
              </a:ext>
            </a:extLst>
          </p:cNvPr>
          <p:cNvSpPr txBox="1"/>
          <p:nvPr/>
        </p:nvSpPr>
        <p:spPr>
          <a:xfrm>
            <a:off x="9243096" y="3724295"/>
            <a:ext cx="989758" cy="276999"/>
          </a:xfrm>
          <a:prstGeom prst="rect">
            <a:avLst/>
          </a:prstGeom>
          <a:noFill/>
        </p:spPr>
        <p:txBody>
          <a:bodyPr wrap="none" rtlCol="0">
            <a:spAutoFit/>
          </a:bodyPr>
          <a:lstStyle/>
          <a:p>
            <a:r>
              <a:rPr lang="es-ES" sz="1200" b="1" i="1" dirty="0" err="1">
                <a:solidFill>
                  <a:schemeClr val="bg1"/>
                </a:solidFill>
              </a:rPr>
              <a:t>Shillacancha</a:t>
            </a:r>
            <a:endParaRPr lang="es-PE" sz="1200" b="1" i="1" dirty="0">
              <a:solidFill>
                <a:schemeClr val="bg1"/>
              </a:solidFill>
            </a:endParaRPr>
          </a:p>
        </p:txBody>
      </p:sp>
      <p:sp>
        <p:nvSpPr>
          <p:cNvPr id="29" name="CuadroTexto 28">
            <a:extLst>
              <a:ext uri="{FF2B5EF4-FFF2-40B4-BE49-F238E27FC236}">
                <a16:creationId xmlns:a16="http://schemas.microsoft.com/office/drawing/2014/main" id="{81D91F04-A2EF-471F-BBEB-7A3F5CACF8CE}"/>
              </a:ext>
            </a:extLst>
          </p:cNvPr>
          <p:cNvSpPr txBox="1"/>
          <p:nvPr/>
        </p:nvSpPr>
        <p:spPr>
          <a:xfrm>
            <a:off x="10034898" y="3013501"/>
            <a:ext cx="558358" cy="276999"/>
          </a:xfrm>
          <a:prstGeom prst="rect">
            <a:avLst/>
          </a:prstGeom>
          <a:noFill/>
        </p:spPr>
        <p:txBody>
          <a:bodyPr wrap="none" rtlCol="0">
            <a:spAutoFit/>
          </a:bodyPr>
          <a:lstStyle/>
          <a:p>
            <a:r>
              <a:rPr lang="es-ES" sz="1200" b="1" i="1" dirty="0" err="1">
                <a:solidFill>
                  <a:schemeClr val="bg1"/>
                </a:solidFill>
              </a:rPr>
              <a:t>Runty</a:t>
            </a:r>
            <a:endParaRPr lang="es-PE" sz="1200" b="1" i="1" dirty="0">
              <a:solidFill>
                <a:schemeClr val="bg1"/>
              </a:solidFill>
            </a:endParaRPr>
          </a:p>
        </p:txBody>
      </p:sp>
      <p:sp>
        <p:nvSpPr>
          <p:cNvPr id="30" name="CuadroTexto 29">
            <a:extLst>
              <a:ext uri="{FF2B5EF4-FFF2-40B4-BE49-F238E27FC236}">
                <a16:creationId xmlns:a16="http://schemas.microsoft.com/office/drawing/2014/main" id="{A34BB71C-D53B-4E6C-906F-DD25C9D35148}"/>
              </a:ext>
            </a:extLst>
          </p:cNvPr>
          <p:cNvSpPr txBox="1"/>
          <p:nvPr/>
        </p:nvSpPr>
        <p:spPr>
          <a:xfrm>
            <a:off x="11182910" y="1653386"/>
            <a:ext cx="638123" cy="276999"/>
          </a:xfrm>
          <a:prstGeom prst="rect">
            <a:avLst/>
          </a:prstGeom>
          <a:noFill/>
        </p:spPr>
        <p:txBody>
          <a:bodyPr wrap="none" rtlCol="0">
            <a:spAutoFit/>
          </a:bodyPr>
          <a:lstStyle/>
          <a:p>
            <a:r>
              <a:rPr lang="es-ES" sz="1200" b="1" i="1" dirty="0">
                <a:solidFill>
                  <a:schemeClr val="bg1"/>
                </a:solidFill>
              </a:rPr>
              <a:t>Collota</a:t>
            </a:r>
            <a:endParaRPr lang="es-PE" sz="1200" b="1" i="1" dirty="0">
              <a:solidFill>
                <a:schemeClr val="bg1"/>
              </a:solidFill>
            </a:endParaRPr>
          </a:p>
        </p:txBody>
      </p:sp>
      <p:sp>
        <p:nvSpPr>
          <p:cNvPr id="31" name="CuadroTexto 30">
            <a:extLst>
              <a:ext uri="{FF2B5EF4-FFF2-40B4-BE49-F238E27FC236}">
                <a16:creationId xmlns:a16="http://schemas.microsoft.com/office/drawing/2014/main" id="{06444829-F2B5-488D-8D54-D71E83354B7F}"/>
              </a:ext>
            </a:extLst>
          </p:cNvPr>
          <p:cNvSpPr txBox="1"/>
          <p:nvPr/>
        </p:nvSpPr>
        <p:spPr>
          <a:xfrm>
            <a:off x="2629989" y="3585795"/>
            <a:ext cx="1106072" cy="338554"/>
          </a:xfrm>
          <a:prstGeom prst="rect">
            <a:avLst/>
          </a:prstGeom>
          <a:noFill/>
        </p:spPr>
        <p:txBody>
          <a:bodyPr wrap="none" rtlCol="0">
            <a:spAutoFit/>
          </a:bodyPr>
          <a:lstStyle/>
          <a:p>
            <a:r>
              <a:rPr lang="es-ES" sz="1600" b="1" i="1" dirty="0">
                <a:solidFill>
                  <a:schemeClr val="bg1"/>
                </a:solidFill>
              </a:rPr>
              <a:t>Acocancha</a:t>
            </a:r>
            <a:endParaRPr lang="es-PE" sz="1600" b="1" i="1" dirty="0">
              <a:solidFill>
                <a:schemeClr val="bg1"/>
              </a:solidFill>
            </a:endParaRPr>
          </a:p>
        </p:txBody>
      </p:sp>
    </p:spTree>
    <p:extLst>
      <p:ext uri="{BB962C8B-B14F-4D97-AF65-F5344CB8AC3E}">
        <p14:creationId xmlns:p14="http://schemas.microsoft.com/office/powerpoint/2010/main" val="830665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4AD8CD-4FA6-43AD-A0CB-014FA141F4C2}"/>
              </a:ext>
            </a:extLst>
          </p:cNvPr>
          <p:cNvSpPr>
            <a:spLocks noGrp="1"/>
          </p:cNvSpPr>
          <p:nvPr>
            <p:ph sz="half" idx="1"/>
          </p:nvPr>
        </p:nvSpPr>
        <p:spPr/>
        <p:txBody>
          <a:bodyPr/>
          <a:lstStyle/>
          <a:p>
            <a:endParaRPr lang="es-PE" dirty="0"/>
          </a:p>
        </p:txBody>
      </p:sp>
      <p:sp>
        <p:nvSpPr>
          <p:cNvPr id="4" name="Marcador de contenido 3">
            <a:extLst>
              <a:ext uri="{FF2B5EF4-FFF2-40B4-BE49-F238E27FC236}">
                <a16:creationId xmlns:a16="http://schemas.microsoft.com/office/drawing/2014/main" id="{4C5B5795-AFD6-489B-B07B-928FB4210823}"/>
              </a:ext>
            </a:extLst>
          </p:cNvPr>
          <p:cNvSpPr>
            <a:spLocks noGrp="1"/>
          </p:cNvSpPr>
          <p:nvPr>
            <p:ph sz="half" idx="2"/>
          </p:nvPr>
        </p:nvSpPr>
        <p:spPr/>
        <p:txBody>
          <a:bodyPr/>
          <a:lstStyle/>
          <a:p>
            <a:endParaRPr lang="es-PE"/>
          </a:p>
        </p:txBody>
      </p:sp>
      <p:pic>
        <p:nvPicPr>
          <p:cNvPr id="6" name="Imagen 5">
            <a:extLst>
              <a:ext uri="{FF2B5EF4-FFF2-40B4-BE49-F238E27FC236}">
                <a16:creationId xmlns:a16="http://schemas.microsoft.com/office/drawing/2014/main" id="{610C6DE9-C220-4C9F-A57F-79C08C512491}"/>
              </a:ext>
            </a:extLst>
          </p:cNvPr>
          <p:cNvPicPr>
            <a:picLocks noChangeAspect="1"/>
          </p:cNvPicPr>
          <p:nvPr/>
        </p:nvPicPr>
        <p:blipFill rotWithShape="1">
          <a:blip r:embed="rId3"/>
          <a:srcRect l="4239" r="13027"/>
          <a:stretch/>
        </p:blipFill>
        <p:spPr>
          <a:xfrm>
            <a:off x="5519172" y="857749"/>
            <a:ext cx="6672828" cy="5999888"/>
          </a:xfrm>
          <a:prstGeom prst="rect">
            <a:avLst/>
          </a:prstGeom>
        </p:spPr>
      </p:pic>
      <p:sp>
        <p:nvSpPr>
          <p:cNvPr id="7" name="CuadroTexto 6">
            <a:extLst>
              <a:ext uri="{FF2B5EF4-FFF2-40B4-BE49-F238E27FC236}">
                <a16:creationId xmlns:a16="http://schemas.microsoft.com/office/drawing/2014/main" id="{3385A6A3-A2DB-4EDA-9E89-ED69FA965115}"/>
              </a:ext>
            </a:extLst>
          </p:cNvPr>
          <p:cNvSpPr txBox="1"/>
          <p:nvPr/>
        </p:nvSpPr>
        <p:spPr>
          <a:xfrm>
            <a:off x="8228011" y="3681752"/>
            <a:ext cx="751872" cy="369332"/>
          </a:xfrm>
          <a:prstGeom prst="rect">
            <a:avLst/>
          </a:prstGeom>
          <a:noFill/>
        </p:spPr>
        <p:txBody>
          <a:bodyPr wrap="none" rtlCol="0">
            <a:spAutoFit/>
          </a:bodyPr>
          <a:lstStyle/>
          <a:p>
            <a:r>
              <a:rPr lang="es-ES" b="1" dirty="0">
                <a:solidFill>
                  <a:schemeClr val="bg1"/>
                </a:solidFill>
              </a:rPr>
              <a:t>Arapa</a:t>
            </a:r>
            <a:endParaRPr lang="es-PE" b="1" dirty="0">
              <a:solidFill>
                <a:schemeClr val="bg1"/>
              </a:solidFill>
            </a:endParaRPr>
          </a:p>
        </p:txBody>
      </p:sp>
      <p:sp>
        <p:nvSpPr>
          <p:cNvPr id="8" name="CuadroTexto 7">
            <a:extLst>
              <a:ext uri="{FF2B5EF4-FFF2-40B4-BE49-F238E27FC236}">
                <a16:creationId xmlns:a16="http://schemas.microsoft.com/office/drawing/2014/main" id="{F1FEF8DD-BA57-4222-9087-1F008FDE784B}"/>
              </a:ext>
            </a:extLst>
          </p:cNvPr>
          <p:cNvSpPr txBox="1"/>
          <p:nvPr/>
        </p:nvSpPr>
        <p:spPr>
          <a:xfrm>
            <a:off x="9471974" y="1864950"/>
            <a:ext cx="728726" cy="369332"/>
          </a:xfrm>
          <a:prstGeom prst="rect">
            <a:avLst/>
          </a:prstGeom>
          <a:noFill/>
        </p:spPr>
        <p:txBody>
          <a:bodyPr wrap="none" rtlCol="0">
            <a:spAutoFit/>
          </a:bodyPr>
          <a:lstStyle/>
          <a:p>
            <a:r>
              <a:rPr lang="es-ES" b="1" dirty="0">
                <a:solidFill>
                  <a:schemeClr val="bg1"/>
                </a:solidFill>
              </a:rPr>
              <a:t>Rurec</a:t>
            </a:r>
            <a:endParaRPr lang="es-PE" b="1" dirty="0">
              <a:solidFill>
                <a:schemeClr val="bg1"/>
              </a:solidFill>
            </a:endParaRPr>
          </a:p>
        </p:txBody>
      </p:sp>
      <p:sp>
        <p:nvSpPr>
          <p:cNvPr id="9" name="CuadroTexto 8">
            <a:extLst>
              <a:ext uri="{FF2B5EF4-FFF2-40B4-BE49-F238E27FC236}">
                <a16:creationId xmlns:a16="http://schemas.microsoft.com/office/drawing/2014/main" id="{30BD2D8F-8E0A-45C2-9706-935D9EBBDDE9}"/>
              </a:ext>
            </a:extLst>
          </p:cNvPr>
          <p:cNvSpPr txBox="1"/>
          <p:nvPr/>
        </p:nvSpPr>
        <p:spPr>
          <a:xfrm>
            <a:off x="7600119" y="5001509"/>
            <a:ext cx="1736053" cy="646331"/>
          </a:xfrm>
          <a:prstGeom prst="rect">
            <a:avLst/>
          </a:prstGeom>
          <a:noFill/>
        </p:spPr>
        <p:txBody>
          <a:bodyPr wrap="none" rtlCol="0">
            <a:spAutoFit/>
          </a:bodyPr>
          <a:lstStyle/>
          <a:p>
            <a:pPr algn="ctr"/>
            <a:r>
              <a:rPr lang="es-ES" b="1" dirty="0" err="1">
                <a:solidFill>
                  <a:schemeClr val="bg1"/>
                </a:solidFill>
              </a:rPr>
              <a:t>Condorcocha</a:t>
            </a:r>
            <a:endParaRPr lang="es-ES" b="1" dirty="0">
              <a:solidFill>
                <a:schemeClr val="bg1"/>
              </a:solidFill>
            </a:endParaRPr>
          </a:p>
          <a:p>
            <a:pPr algn="ctr"/>
            <a:r>
              <a:rPr lang="es-ES" dirty="0">
                <a:solidFill>
                  <a:schemeClr val="bg1"/>
                </a:solidFill>
              </a:rPr>
              <a:t>(compartido x 3)</a:t>
            </a:r>
            <a:endParaRPr lang="es-PE" dirty="0">
              <a:solidFill>
                <a:schemeClr val="bg1"/>
              </a:solidFill>
            </a:endParaRPr>
          </a:p>
        </p:txBody>
      </p:sp>
      <p:pic>
        <p:nvPicPr>
          <p:cNvPr id="11" name="Imagen 10">
            <a:extLst>
              <a:ext uri="{FF2B5EF4-FFF2-40B4-BE49-F238E27FC236}">
                <a16:creationId xmlns:a16="http://schemas.microsoft.com/office/drawing/2014/main" id="{3905AFF0-97A8-4E83-850F-C828A67840D2}"/>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contrast="-40000"/>
                    </a14:imgEffect>
                  </a14:imgLayer>
                </a14:imgProps>
              </a:ext>
            </a:extLst>
          </a:blip>
          <a:srcRect l="9236" t="3986" b="12689"/>
          <a:stretch/>
        </p:blipFill>
        <p:spPr>
          <a:xfrm>
            <a:off x="-6247" y="3310205"/>
            <a:ext cx="5525419" cy="3547795"/>
          </a:xfrm>
          <a:prstGeom prst="rect">
            <a:avLst/>
          </a:prstGeom>
          <a:ln>
            <a:solidFill>
              <a:schemeClr val="bg1"/>
            </a:solidFill>
          </a:ln>
        </p:spPr>
      </p:pic>
      <p:pic>
        <p:nvPicPr>
          <p:cNvPr id="13" name="Imagen 12">
            <a:extLst>
              <a:ext uri="{FF2B5EF4-FFF2-40B4-BE49-F238E27FC236}">
                <a16:creationId xmlns:a16="http://schemas.microsoft.com/office/drawing/2014/main" id="{8E091844-7980-4B64-8BDB-EE347CBF042E}"/>
              </a:ext>
            </a:extLst>
          </p:cNvPr>
          <p:cNvPicPr>
            <a:picLocks noChangeAspect="1"/>
          </p:cNvPicPr>
          <p:nvPr/>
        </p:nvPicPr>
        <p:blipFill rotWithShape="1">
          <a:blip r:embed="rId6">
            <a:extLst>
              <a:ext uri="{BEBA8EAE-BF5A-486C-A8C5-ECC9F3942E4B}">
                <a14:imgProps xmlns:a14="http://schemas.microsoft.com/office/drawing/2010/main">
                  <a14:imgLayer r:embed="rId7">
                    <a14:imgEffect>
                      <a14:brightnessContrast bright="20000" contrast="-40000"/>
                    </a14:imgEffect>
                  </a14:imgLayer>
                </a14:imgProps>
              </a:ext>
            </a:extLst>
          </a:blip>
          <a:srcRect t="5645" r="2296" b="12108"/>
          <a:stretch/>
        </p:blipFill>
        <p:spPr>
          <a:xfrm>
            <a:off x="-9265" y="0"/>
            <a:ext cx="5525419" cy="3310205"/>
          </a:xfrm>
          <a:prstGeom prst="rect">
            <a:avLst/>
          </a:prstGeom>
          <a:ln>
            <a:solidFill>
              <a:schemeClr val="bg1"/>
            </a:solidFill>
          </a:ln>
        </p:spPr>
      </p:pic>
      <p:sp>
        <p:nvSpPr>
          <p:cNvPr id="14" name="Elipse 13">
            <a:extLst>
              <a:ext uri="{FF2B5EF4-FFF2-40B4-BE49-F238E27FC236}">
                <a16:creationId xmlns:a16="http://schemas.microsoft.com/office/drawing/2014/main" id="{67FEC58A-EF72-4ABC-8AAE-3B0BF5C7D435}"/>
              </a:ext>
            </a:extLst>
          </p:cNvPr>
          <p:cNvSpPr/>
          <p:nvPr/>
        </p:nvSpPr>
        <p:spPr>
          <a:xfrm>
            <a:off x="2577220" y="332810"/>
            <a:ext cx="1149790" cy="811778"/>
          </a:xfrm>
          <a:prstGeom prst="ellipse">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Elipse 14">
            <a:extLst>
              <a:ext uri="{FF2B5EF4-FFF2-40B4-BE49-F238E27FC236}">
                <a16:creationId xmlns:a16="http://schemas.microsoft.com/office/drawing/2014/main" id="{29C92D8B-C0A1-484D-B7F8-C23AF56C7C8D}"/>
              </a:ext>
            </a:extLst>
          </p:cNvPr>
          <p:cNvSpPr/>
          <p:nvPr/>
        </p:nvSpPr>
        <p:spPr>
          <a:xfrm>
            <a:off x="2240257" y="2319580"/>
            <a:ext cx="1032412" cy="887308"/>
          </a:xfrm>
          <a:prstGeom prst="ellipse">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8" name="Elipse 17">
            <a:extLst>
              <a:ext uri="{FF2B5EF4-FFF2-40B4-BE49-F238E27FC236}">
                <a16:creationId xmlns:a16="http://schemas.microsoft.com/office/drawing/2014/main" id="{0FB53CA5-049C-414F-ADB9-6D17A4D48D6B}"/>
              </a:ext>
            </a:extLst>
          </p:cNvPr>
          <p:cNvSpPr/>
          <p:nvPr/>
        </p:nvSpPr>
        <p:spPr>
          <a:xfrm>
            <a:off x="-354719" y="3255209"/>
            <a:ext cx="5166568" cy="3647587"/>
          </a:xfrm>
          <a:prstGeom prst="ellipse">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0" name="CuadroTexto 19">
            <a:extLst>
              <a:ext uri="{FF2B5EF4-FFF2-40B4-BE49-F238E27FC236}">
                <a16:creationId xmlns:a16="http://schemas.microsoft.com/office/drawing/2014/main" id="{1BAD2936-A66F-4AD6-8FD6-4F755FF11EDF}"/>
              </a:ext>
            </a:extLst>
          </p:cNvPr>
          <p:cNvSpPr txBox="1"/>
          <p:nvPr/>
        </p:nvSpPr>
        <p:spPr>
          <a:xfrm>
            <a:off x="4226679" y="6067532"/>
            <a:ext cx="1385316" cy="369332"/>
          </a:xfrm>
          <a:prstGeom prst="rect">
            <a:avLst/>
          </a:prstGeom>
          <a:noFill/>
        </p:spPr>
        <p:txBody>
          <a:bodyPr wrap="none" rtlCol="0">
            <a:spAutoFit/>
          </a:bodyPr>
          <a:lstStyle/>
          <a:p>
            <a:r>
              <a:rPr lang="es-ES" b="1" i="1" dirty="0">
                <a:solidFill>
                  <a:schemeClr val="bg1"/>
                </a:solidFill>
              </a:rPr>
              <a:t>Huaripampa</a:t>
            </a:r>
            <a:endParaRPr lang="es-PE" b="1" i="1" dirty="0">
              <a:solidFill>
                <a:schemeClr val="bg1"/>
              </a:solidFill>
            </a:endParaRPr>
          </a:p>
        </p:txBody>
      </p:sp>
      <p:sp>
        <p:nvSpPr>
          <p:cNvPr id="21" name="CuadroTexto 20">
            <a:extLst>
              <a:ext uri="{FF2B5EF4-FFF2-40B4-BE49-F238E27FC236}">
                <a16:creationId xmlns:a16="http://schemas.microsoft.com/office/drawing/2014/main" id="{D70BAE2E-776E-4763-AC18-713F67934408}"/>
              </a:ext>
            </a:extLst>
          </p:cNvPr>
          <p:cNvSpPr txBox="1"/>
          <p:nvPr/>
        </p:nvSpPr>
        <p:spPr>
          <a:xfrm>
            <a:off x="5813328" y="1541784"/>
            <a:ext cx="2655853" cy="369332"/>
          </a:xfrm>
          <a:prstGeom prst="rect">
            <a:avLst/>
          </a:prstGeom>
          <a:solidFill>
            <a:schemeClr val="accent3">
              <a:lumMod val="75000"/>
            </a:schemeClr>
          </a:solidFill>
        </p:spPr>
        <p:txBody>
          <a:bodyPr wrap="square" rtlCol="0">
            <a:spAutoFit/>
          </a:bodyPr>
          <a:lstStyle/>
          <a:p>
            <a:pPr algn="ctr"/>
            <a:r>
              <a:rPr lang="es-ES" b="1" dirty="0">
                <a:solidFill>
                  <a:schemeClr val="bg1"/>
                </a:solidFill>
              </a:rPr>
              <a:t>Unidad Manejo Pastoreo</a:t>
            </a:r>
            <a:endParaRPr lang="es-PE" b="1" dirty="0">
              <a:solidFill>
                <a:schemeClr val="bg1"/>
              </a:solidFill>
            </a:endParaRPr>
          </a:p>
        </p:txBody>
      </p:sp>
      <p:sp>
        <p:nvSpPr>
          <p:cNvPr id="2" name="Título 1">
            <a:extLst>
              <a:ext uri="{FF2B5EF4-FFF2-40B4-BE49-F238E27FC236}">
                <a16:creationId xmlns:a16="http://schemas.microsoft.com/office/drawing/2014/main" id="{3744565E-7F4C-4AAA-B338-E2B9D1762784}"/>
              </a:ext>
            </a:extLst>
          </p:cNvPr>
          <p:cNvSpPr>
            <a:spLocks noGrp="1"/>
          </p:cNvSpPr>
          <p:nvPr>
            <p:ph type="title"/>
          </p:nvPr>
        </p:nvSpPr>
        <p:spPr>
          <a:xfrm>
            <a:off x="4173648" y="0"/>
            <a:ext cx="8018352" cy="875200"/>
          </a:xfrm>
          <a:solidFill>
            <a:schemeClr val="tx1"/>
          </a:solidFill>
        </p:spPr>
        <p:txBody>
          <a:bodyPr/>
          <a:lstStyle/>
          <a:p>
            <a:pPr algn="ctr"/>
            <a:r>
              <a:rPr lang="es-ES" dirty="0">
                <a:solidFill>
                  <a:schemeClr val="bg1"/>
                </a:solidFill>
              </a:rPr>
              <a:t>Contexto holístico familiar</a:t>
            </a:r>
            <a:endParaRPr lang="es-PE" dirty="0">
              <a:solidFill>
                <a:schemeClr val="bg1"/>
              </a:solidFill>
            </a:endParaRPr>
          </a:p>
        </p:txBody>
      </p:sp>
      <p:sp>
        <p:nvSpPr>
          <p:cNvPr id="22" name="CuadroTexto 21">
            <a:extLst>
              <a:ext uri="{FF2B5EF4-FFF2-40B4-BE49-F238E27FC236}">
                <a16:creationId xmlns:a16="http://schemas.microsoft.com/office/drawing/2014/main" id="{4F8EADA1-FB85-49E0-BEF7-80FA80311AD0}"/>
              </a:ext>
            </a:extLst>
          </p:cNvPr>
          <p:cNvSpPr txBox="1"/>
          <p:nvPr/>
        </p:nvSpPr>
        <p:spPr>
          <a:xfrm>
            <a:off x="-35577" y="197228"/>
            <a:ext cx="2575301" cy="369332"/>
          </a:xfrm>
          <a:prstGeom prst="rect">
            <a:avLst/>
          </a:prstGeom>
          <a:solidFill>
            <a:schemeClr val="accent3">
              <a:lumMod val="75000"/>
            </a:schemeClr>
          </a:solidFill>
        </p:spPr>
        <p:txBody>
          <a:bodyPr wrap="square" rtlCol="0">
            <a:spAutoFit/>
          </a:bodyPr>
          <a:lstStyle/>
          <a:p>
            <a:pPr algn="ctr"/>
            <a:r>
              <a:rPr lang="es-ES" b="1" dirty="0">
                <a:solidFill>
                  <a:schemeClr val="bg1"/>
                </a:solidFill>
              </a:rPr>
              <a:t>Unidad Manejo Agrícola</a:t>
            </a:r>
            <a:endParaRPr lang="es-PE" b="1" dirty="0">
              <a:solidFill>
                <a:schemeClr val="bg1"/>
              </a:solidFill>
            </a:endParaRPr>
          </a:p>
        </p:txBody>
      </p:sp>
      <p:sp>
        <p:nvSpPr>
          <p:cNvPr id="23" name="CuadroTexto 22">
            <a:extLst>
              <a:ext uri="{FF2B5EF4-FFF2-40B4-BE49-F238E27FC236}">
                <a16:creationId xmlns:a16="http://schemas.microsoft.com/office/drawing/2014/main" id="{DF771F52-D3D4-48E8-A80B-9CF084338937}"/>
              </a:ext>
            </a:extLst>
          </p:cNvPr>
          <p:cNvSpPr txBox="1"/>
          <p:nvPr/>
        </p:nvSpPr>
        <p:spPr>
          <a:xfrm>
            <a:off x="2657635" y="1060252"/>
            <a:ext cx="771365" cy="369332"/>
          </a:xfrm>
          <a:prstGeom prst="rect">
            <a:avLst/>
          </a:prstGeom>
          <a:noFill/>
        </p:spPr>
        <p:txBody>
          <a:bodyPr wrap="none" rtlCol="0">
            <a:spAutoFit/>
          </a:bodyPr>
          <a:lstStyle/>
          <a:p>
            <a:r>
              <a:rPr lang="es-ES" b="1" i="1" dirty="0">
                <a:solidFill>
                  <a:schemeClr val="bg1"/>
                </a:solidFill>
              </a:rPr>
              <a:t>Arapa</a:t>
            </a:r>
            <a:endParaRPr lang="es-PE" b="1" i="1" dirty="0">
              <a:solidFill>
                <a:schemeClr val="bg1"/>
              </a:solidFill>
            </a:endParaRPr>
          </a:p>
        </p:txBody>
      </p:sp>
      <p:sp>
        <p:nvSpPr>
          <p:cNvPr id="24" name="CuadroTexto 23">
            <a:extLst>
              <a:ext uri="{FF2B5EF4-FFF2-40B4-BE49-F238E27FC236}">
                <a16:creationId xmlns:a16="http://schemas.microsoft.com/office/drawing/2014/main" id="{B599E79D-FB2E-4ADB-9333-B1DE942342D1}"/>
              </a:ext>
            </a:extLst>
          </p:cNvPr>
          <p:cNvSpPr txBox="1"/>
          <p:nvPr/>
        </p:nvSpPr>
        <p:spPr>
          <a:xfrm>
            <a:off x="2110581" y="1974148"/>
            <a:ext cx="1426481" cy="369332"/>
          </a:xfrm>
          <a:prstGeom prst="rect">
            <a:avLst/>
          </a:prstGeom>
          <a:noFill/>
        </p:spPr>
        <p:txBody>
          <a:bodyPr wrap="none" rtlCol="0">
            <a:spAutoFit/>
          </a:bodyPr>
          <a:lstStyle/>
          <a:p>
            <a:r>
              <a:rPr lang="es-ES" b="1" i="1" dirty="0" err="1">
                <a:solidFill>
                  <a:schemeClr val="bg1"/>
                </a:solidFill>
              </a:rPr>
              <a:t>Condorcocha</a:t>
            </a:r>
            <a:endParaRPr lang="es-PE" b="1" i="1" dirty="0">
              <a:solidFill>
                <a:schemeClr val="bg1"/>
              </a:solidFill>
            </a:endParaRPr>
          </a:p>
        </p:txBody>
      </p:sp>
      <p:sp>
        <p:nvSpPr>
          <p:cNvPr id="26" name="CuadroTexto 25">
            <a:extLst>
              <a:ext uri="{FF2B5EF4-FFF2-40B4-BE49-F238E27FC236}">
                <a16:creationId xmlns:a16="http://schemas.microsoft.com/office/drawing/2014/main" id="{47DA3389-71EA-4E48-B367-541F3C4B8DDB}"/>
              </a:ext>
            </a:extLst>
          </p:cNvPr>
          <p:cNvSpPr txBox="1"/>
          <p:nvPr/>
        </p:nvSpPr>
        <p:spPr>
          <a:xfrm>
            <a:off x="15224" y="632854"/>
            <a:ext cx="1927259" cy="1200329"/>
          </a:xfrm>
          <a:prstGeom prst="rect">
            <a:avLst/>
          </a:prstGeom>
          <a:noFill/>
        </p:spPr>
        <p:txBody>
          <a:bodyPr wrap="none" rtlCol="0">
            <a:spAutoFit/>
          </a:bodyPr>
          <a:lstStyle/>
          <a:p>
            <a:pPr marL="90488" indent="-90488">
              <a:buFont typeface="Wingdings" panose="05000000000000000000" pitchFamily="2" charset="2"/>
              <a:buChar char="§"/>
            </a:pPr>
            <a:r>
              <a:rPr lang="es-ES" b="1" dirty="0">
                <a:solidFill>
                  <a:srgbClr val="FF9900"/>
                </a:solidFill>
              </a:rPr>
              <a:t>Chacra</a:t>
            </a:r>
          </a:p>
          <a:p>
            <a:pPr marL="90488" indent="-90488">
              <a:buFont typeface="Wingdings" panose="05000000000000000000" pitchFamily="2" charset="2"/>
              <a:buChar char="§"/>
            </a:pPr>
            <a:r>
              <a:rPr lang="es-ES" b="1" dirty="0">
                <a:solidFill>
                  <a:srgbClr val="FF9900"/>
                </a:solidFill>
              </a:rPr>
              <a:t>Forrajes</a:t>
            </a:r>
          </a:p>
          <a:p>
            <a:pPr marL="90488" indent="-90488">
              <a:buFont typeface="Wingdings" panose="05000000000000000000" pitchFamily="2" charset="2"/>
              <a:buChar char="§"/>
            </a:pPr>
            <a:r>
              <a:rPr lang="es-ES" b="1" dirty="0">
                <a:solidFill>
                  <a:srgbClr val="FF9900"/>
                </a:solidFill>
              </a:rPr>
              <a:t>Descansos</a:t>
            </a:r>
          </a:p>
          <a:p>
            <a:pPr marL="90488" indent="-90488">
              <a:buFont typeface="Wingdings" panose="05000000000000000000" pitchFamily="2" charset="2"/>
              <a:buChar char="§"/>
            </a:pPr>
            <a:r>
              <a:rPr lang="es-ES" b="1" dirty="0">
                <a:solidFill>
                  <a:srgbClr val="FF9900"/>
                </a:solidFill>
              </a:rPr>
              <a:t>Pastos cultivados</a:t>
            </a:r>
            <a:endParaRPr lang="es-PE" b="1" dirty="0">
              <a:solidFill>
                <a:srgbClr val="FF9900"/>
              </a:solidFill>
            </a:endParaRPr>
          </a:p>
        </p:txBody>
      </p:sp>
      <p:sp>
        <p:nvSpPr>
          <p:cNvPr id="27" name="CuadroTexto 26">
            <a:extLst>
              <a:ext uri="{FF2B5EF4-FFF2-40B4-BE49-F238E27FC236}">
                <a16:creationId xmlns:a16="http://schemas.microsoft.com/office/drawing/2014/main" id="{8DECE6EC-5A07-456F-B28F-5B080C605305}"/>
              </a:ext>
            </a:extLst>
          </p:cNvPr>
          <p:cNvSpPr txBox="1"/>
          <p:nvPr/>
        </p:nvSpPr>
        <p:spPr>
          <a:xfrm>
            <a:off x="4232038" y="2927114"/>
            <a:ext cx="1277914" cy="369332"/>
          </a:xfrm>
          <a:prstGeom prst="rect">
            <a:avLst/>
          </a:prstGeom>
          <a:solidFill>
            <a:schemeClr val="tx1"/>
          </a:solidFill>
        </p:spPr>
        <p:txBody>
          <a:bodyPr wrap="none" rtlCol="0">
            <a:spAutoFit/>
          </a:bodyPr>
          <a:lstStyle/>
          <a:p>
            <a:r>
              <a:rPr lang="es-ES" b="1" i="1" dirty="0">
                <a:solidFill>
                  <a:schemeClr val="bg1"/>
                </a:solidFill>
              </a:rPr>
              <a:t>Comunidad</a:t>
            </a:r>
            <a:endParaRPr lang="es-PE" b="1" i="1" dirty="0">
              <a:solidFill>
                <a:schemeClr val="bg1"/>
              </a:solidFill>
            </a:endParaRPr>
          </a:p>
        </p:txBody>
      </p:sp>
      <p:sp>
        <p:nvSpPr>
          <p:cNvPr id="28" name="CuadroTexto 27">
            <a:extLst>
              <a:ext uri="{FF2B5EF4-FFF2-40B4-BE49-F238E27FC236}">
                <a16:creationId xmlns:a16="http://schemas.microsoft.com/office/drawing/2014/main" id="{D065A5E2-D6EA-46A1-A976-0B1DD67F2203}"/>
              </a:ext>
            </a:extLst>
          </p:cNvPr>
          <p:cNvSpPr txBox="1"/>
          <p:nvPr/>
        </p:nvSpPr>
        <p:spPr>
          <a:xfrm>
            <a:off x="4574259" y="3332075"/>
            <a:ext cx="920445" cy="369332"/>
          </a:xfrm>
          <a:prstGeom prst="rect">
            <a:avLst/>
          </a:prstGeom>
          <a:solidFill>
            <a:schemeClr val="tx1"/>
          </a:solidFill>
        </p:spPr>
        <p:txBody>
          <a:bodyPr wrap="none" rtlCol="0">
            <a:spAutoFit/>
          </a:bodyPr>
          <a:lstStyle/>
          <a:p>
            <a:r>
              <a:rPr lang="es-ES" b="1" i="1" dirty="0">
                <a:solidFill>
                  <a:schemeClr val="bg1"/>
                </a:solidFill>
              </a:rPr>
              <a:t>Privado</a:t>
            </a:r>
            <a:endParaRPr lang="es-PE" b="1" i="1" dirty="0">
              <a:solidFill>
                <a:schemeClr val="bg1"/>
              </a:solidFill>
            </a:endParaRPr>
          </a:p>
        </p:txBody>
      </p:sp>
      <p:sp>
        <p:nvSpPr>
          <p:cNvPr id="29" name="CuadroTexto 28">
            <a:extLst>
              <a:ext uri="{FF2B5EF4-FFF2-40B4-BE49-F238E27FC236}">
                <a16:creationId xmlns:a16="http://schemas.microsoft.com/office/drawing/2014/main" id="{DD8A0493-B594-4BA1-B974-5496BC206A31}"/>
              </a:ext>
            </a:extLst>
          </p:cNvPr>
          <p:cNvSpPr txBox="1"/>
          <p:nvPr/>
        </p:nvSpPr>
        <p:spPr>
          <a:xfrm>
            <a:off x="10810593" y="6411555"/>
            <a:ext cx="1277914" cy="369332"/>
          </a:xfrm>
          <a:prstGeom prst="rect">
            <a:avLst/>
          </a:prstGeom>
          <a:solidFill>
            <a:schemeClr val="tx1"/>
          </a:solidFill>
        </p:spPr>
        <p:txBody>
          <a:bodyPr wrap="none" rtlCol="0">
            <a:spAutoFit/>
          </a:bodyPr>
          <a:lstStyle/>
          <a:p>
            <a:r>
              <a:rPr lang="es-ES" b="1" i="1" dirty="0">
                <a:solidFill>
                  <a:schemeClr val="bg1"/>
                </a:solidFill>
              </a:rPr>
              <a:t>Comunidad</a:t>
            </a:r>
            <a:endParaRPr lang="es-PE" b="1" i="1" dirty="0">
              <a:solidFill>
                <a:schemeClr val="bg1"/>
              </a:solidFill>
            </a:endParaRPr>
          </a:p>
        </p:txBody>
      </p:sp>
      <p:sp>
        <p:nvSpPr>
          <p:cNvPr id="30" name="TextBox 29">
            <a:extLst>
              <a:ext uri="{FF2B5EF4-FFF2-40B4-BE49-F238E27FC236}">
                <a16:creationId xmlns:a16="http://schemas.microsoft.com/office/drawing/2014/main" id="{C9A36AC0-5F6B-437C-BEA3-F6FA1D541E6F}"/>
              </a:ext>
            </a:extLst>
          </p:cNvPr>
          <p:cNvSpPr txBox="1"/>
          <p:nvPr/>
        </p:nvSpPr>
        <p:spPr>
          <a:xfrm>
            <a:off x="5662238" y="2280783"/>
            <a:ext cx="2655853" cy="923330"/>
          </a:xfrm>
          <a:prstGeom prst="rect">
            <a:avLst/>
          </a:prstGeom>
          <a:noFill/>
        </p:spPr>
        <p:txBody>
          <a:bodyPr wrap="square">
            <a:spAutoFit/>
          </a:bodyPr>
          <a:lstStyle/>
          <a:p>
            <a:r>
              <a:rPr lang="es-ES" b="1" dirty="0">
                <a:solidFill>
                  <a:srgbClr val="FFFF00"/>
                </a:solidFill>
              </a:rPr>
              <a:t>1</a:t>
            </a:r>
            <a:r>
              <a:rPr lang="es-ES" sz="1800" b="1" dirty="0">
                <a:solidFill>
                  <a:srgbClr val="FFFF00"/>
                </a:solidFill>
              </a:rPr>
              <a:t> sub unidad pastoreo </a:t>
            </a:r>
          </a:p>
          <a:p>
            <a:r>
              <a:rPr lang="es-ES" b="1" dirty="0">
                <a:solidFill>
                  <a:srgbClr val="FFFF00"/>
                </a:solidFill>
              </a:rPr>
              <a:t>d</a:t>
            </a:r>
            <a:r>
              <a:rPr lang="es-ES" sz="1800" b="1" dirty="0">
                <a:solidFill>
                  <a:srgbClr val="FFFF00"/>
                </a:solidFill>
              </a:rPr>
              <a:t>entro comunidad </a:t>
            </a:r>
          </a:p>
          <a:p>
            <a:r>
              <a:rPr lang="es-ES" sz="1800" b="1" dirty="0">
                <a:solidFill>
                  <a:srgbClr val="FFFF00"/>
                </a:solidFill>
              </a:rPr>
              <a:t>/ usufructuar</a:t>
            </a:r>
            <a:r>
              <a:rPr lang="es-ES" b="1" dirty="0">
                <a:solidFill>
                  <a:srgbClr val="FFFF00"/>
                </a:solidFill>
              </a:rPr>
              <a:t>io</a:t>
            </a:r>
            <a:endParaRPr lang="es-PE" sz="1800" b="1" dirty="0">
              <a:solidFill>
                <a:srgbClr val="FFFF00"/>
              </a:solidFill>
            </a:endParaRPr>
          </a:p>
        </p:txBody>
      </p:sp>
      <p:sp>
        <p:nvSpPr>
          <p:cNvPr id="31" name="TextBox 30">
            <a:extLst>
              <a:ext uri="{FF2B5EF4-FFF2-40B4-BE49-F238E27FC236}">
                <a16:creationId xmlns:a16="http://schemas.microsoft.com/office/drawing/2014/main" id="{1B979698-B796-4141-8E3D-0C986955CB06}"/>
              </a:ext>
            </a:extLst>
          </p:cNvPr>
          <p:cNvSpPr txBox="1"/>
          <p:nvPr/>
        </p:nvSpPr>
        <p:spPr>
          <a:xfrm>
            <a:off x="-47039" y="1897149"/>
            <a:ext cx="2022903" cy="1200329"/>
          </a:xfrm>
          <a:prstGeom prst="rect">
            <a:avLst/>
          </a:prstGeom>
          <a:noFill/>
        </p:spPr>
        <p:txBody>
          <a:bodyPr wrap="square">
            <a:spAutoFit/>
          </a:bodyPr>
          <a:lstStyle/>
          <a:p>
            <a:r>
              <a:rPr lang="es-ES" b="1" dirty="0">
                <a:solidFill>
                  <a:srgbClr val="FFFF00"/>
                </a:solidFill>
              </a:rPr>
              <a:t>2</a:t>
            </a:r>
            <a:r>
              <a:rPr lang="es-ES" sz="1800" b="1" dirty="0">
                <a:solidFill>
                  <a:srgbClr val="FFFF00"/>
                </a:solidFill>
              </a:rPr>
              <a:t> sub unidades  </a:t>
            </a:r>
          </a:p>
          <a:p>
            <a:r>
              <a:rPr lang="es-ES" sz="1800" b="1" dirty="0">
                <a:solidFill>
                  <a:srgbClr val="FFFF00"/>
                </a:solidFill>
              </a:rPr>
              <a:t>agrícolas dentro comunidad </a:t>
            </a:r>
          </a:p>
          <a:p>
            <a:r>
              <a:rPr lang="es-ES" sz="1800" b="1" dirty="0">
                <a:solidFill>
                  <a:srgbClr val="FFFF00"/>
                </a:solidFill>
              </a:rPr>
              <a:t>/ usufructuar</a:t>
            </a:r>
            <a:r>
              <a:rPr lang="es-ES" b="1" dirty="0">
                <a:solidFill>
                  <a:srgbClr val="FFFF00"/>
                </a:solidFill>
              </a:rPr>
              <a:t>io</a:t>
            </a:r>
            <a:endParaRPr lang="es-PE" sz="1800" b="1" dirty="0">
              <a:solidFill>
                <a:srgbClr val="FFFF00"/>
              </a:solidFill>
            </a:endParaRPr>
          </a:p>
        </p:txBody>
      </p:sp>
      <p:sp>
        <p:nvSpPr>
          <p:cNvPr id="32" name="TextBox 31">
            <a:extLst>
              <a:ext uri="{FF2B5EF4-FFF2-40B4-BE49-F238E27FC236}">
                <a16:creationId xmlns:a16="http://schemas.microsoft.com/office/drawing/2014/main" id="{630B4FDA-3DC9-480A-ADAD-A78E86DA486D}"/>
              </a:ext>
            </a:extLst>
          </p:cNvPr>
          <p:cNvSpPr txBox="1"/>
          <p:nvPr/>
        </p:nvSpPr>
        <p:spPr>
          <a:xfrm>
            <a:off x="-35577" y="3357416"/>
            <a:ext cx="2896115" cy="923330"/>
          </a:xfrm>
          <a:prstGeom prst="rect">
            <a:avLst/>
          </a:prstGeom>
          <a:noFill/>
        </p:spPr>
        <p:txBody>
          <a:bodyPr wrap="square">
            <a:spAutoFit/>
          </a:bodyPr>
          <a:lstStyle/>
          <a:p>
            <a:r>
              <a:rPr lang="es-ES" b="1" dirty="0">
                <a:solidFill>
                  <a:srgbClr val="FFFF00"/>
                </a:solidFill>
              </a:rPr>
              <a:t>1</a:t>
            </a:r>
            <a:r>
              <a:rPr lang="es-ES" sz="1800" b="1" dirty="0">
                <a:solidFill>
                  <a:srgbClr val="FFFF00"/>
                </a:solidFill>
              </a:rPr>
              <a:t> sub unidad </a:t>
            </a:r>
            <a:r>
              <a:rPr lang="es-ES" b="1" dirty="0">
                <a:solidFill>
                  <a:srgbClr val="FFFF00"/>
                </a:solidFill>
              </a:rPr>
              <a:t>agrícola fuera de comunidad </a:t>
            </a:r>
          </a:p>
          <a:p>
            <a:r>
              <a:rPr lang="es-ES" b="1" dirty="0">
                <a:solidFill>
                  <a:srgbClr val="FFFF00"/>
                </a:solidFill>
              </a:rPr>
              <a:t>/ </a:t>
            </a:r>
            <a:r>
              <a:rPr lang="es-ES" sz="1800" b="1" dirty="0">
                <a:solidFill>
                  <a:srgbClr val="FFFF00"/>
                </a:solidFill>
              </a:rPr>
              <a:t>propietario</a:t>
            </a:r>
            <a:endParaRPr lang="es-PE" sz="1800" b="1" dirty="0">
              <a:solidFill>
                <a:srgbClr val="FFFF00"/>
              </a:solidFill>
            </a:endParaRPr>
          </a:p>
        </p:txBody>
      </p:sp>
      <p:sp>
        <p:nvSpPr>
          <p:cNvPr id="33" name="TextBox 32">
            <a:extLst>
              <a:ext uri="{FF2B5EF4-FFF2-40B4-BE49-F238E27FC236}">
                <a16:creationId xmlns:a16="http://schemas.microsoft.com/office/drawing/2014/main" id="{B28EE685-A618-48A1-9B36-DC35213F2540}"/>
              </a:ext>
            </a:extLst>
          </p:cNvPr>
          <p:cNvSpPr txBox="1"/>
          <p:nvPr/>
        </p:nvSpPr>
        <p:spPr>
          <a:xfrm>
            <a:off x="10415478" y="875200"/>
            <a:ext cx="1776522" cy="1200329"/>
          </a:xfrm>
          <a:prstGeom prst="rect">
            <a:avLst/>
          </a:prstGeom>
          <a:noFill/>
        </p:spPr>
        <p:txBody>
          <a:bodyPr wrap="square">
            <a:spAutoFit/>
          </a:bodyPr>
          <a:lstStyle/>
          <a:p>
            <a:pPr algn="r"/>
            <a:r>
              <a:rPr lang="es-ES" b="1" dirty="0">
                <a:solidFill>
                  <a:srgbClr val="FFFF00"/>
                </a:solidFill>
              </a:rPr>
              <a:t>1 </a:t>
            </a:r>
            <a:r>
              <a:rPr lang="es-ES" sz="1800" b="1" dirty="0">
                <a:solidFill>
                  <a:srgbClr val="FFFF00"/>
                </a:solidFill>
              </a:rPr>
              <a:t>sub unidad pastoreo en PNH </a:t>
            </a:r>
          </a:p>
          <a:p>
            <a:pPr algn="r"/>
            <a:r>
              <a:rPr lang="es-ES" sz="1800" b="1" dirty="0">
                <a:solidFill>
                  <a:srgbClr val="FFFF00"/>
                </a:solidFill>
              </a:rPr>
              <a:t>/ usuario</a:t>
            </a:r>
            <a:endParaRPr lang="es-PE" sz="1800" b="1" dirty="0">
              <a:solidFill>
                <a:srgbClr val="FFFF00"/>
              </a:solidFill>
            </a:endParaRPr>
          </a:p>
        </p:txBody>
      </p:sp>
      <p:sp>
        <p:nvSpPr>
          <p:cNvPr id="35" name="TextBox 34">
            <a:extLst>
              <a:ext uri="{FF2B5EF4-FFF2-40B4-BE49-F238E27FC236}">
                <a16:creationId xmlns:a16="http://schemas.microsoft.com/office/drawing/2014/main" id="{425F01CA-B1BB-425A-9F7A-39F9DAA9B556}"/>
              </a:ext>
            </a:extLst>
          </p:cNvPr>
          <p:cNvSpPr txBox="1"/>
          <p:nvPr/>
        </p:nvSpPr>
        <p:spPr>
          <a:xfrm>
            <a:off x="2450938" y="-52650"/>
            <a:ext cx="1643462" cy="369332"/>
          </a:xfrm>
          <a:prstGeom prst="rect">
            <a:avLst/>
          </a:prstGeom>
          <a:noFill/>
        </p:spPr>
        <p:txBody>
          <a:bodyPr wrap="square">
            <a:spAutoFit/>
          </a:bodyPr>
          <a:lstStyle/>
          <a:p>
            <a:r>
              <a:rPr lang="es-ES" b="1" dirty="0">
                <a:solidFill>
                  <a:srgbClr val="00B0F0"/>
                </a:solidFill>
              </a:rPr>
              <a:t>conglomerado</a:t>
            </a:r>
            <a:endParaRPr lang="en-US" dirty="0">
              <a:solidFill>
                <a:srgbClr val="00B0F0"/>
              </a:solidFill>
            </a:endParaRPr>
          </a:p>
        </p:txBody>
      </p:sp>
      <p:sp>
        <p:nvSpPr>
          <p:cNvPr id="36" name="TextBox 35">
            <a:extLst>
              <a:ext uri="{FF2B5EF4-FFF2-40B4-BE49-F238E27FC236}">
                <a16:creationId xmlns:a16="http://schemas.microsoft.com/office/drawing/2014/main" id="{69D92494-E518-4CB6-B61A-DE01D8F07002}"/>
              </a:ext>
            </a:extLst>
          </p:cNvPr>
          <p:cNvSpPr txBox="1"/>
          <p:nvPr/>
        </p:nvSpPr>
        <p:spPr>
          <a:xfrm>
            <a:off x="3193423" y="2344488"/>
            <a:ext cx="1643462" cy="369332"/>
          </a:xfrm>
          <a:prstGeom prst="rect">
            <a:avLst/>
          </a:prstGeom>
          <a:noFill/>
        </p:spPr>
        <p:txBody>
          <a:bodyPr wrap="square">
            <a:spAutoFit/>
          </a:bodyPr>
          <a:lstStyle/>
          <a:p>
            <a:r>
              <a:rPr lang="es-ES" b="1" dirty="0">
                <a:solidFill>
                  <a:srgbClr val="00B0F0"/>
                </a:solidFill>
              </a:rPr>
              <a:t>conglomerado</a:t>
            </a:r>
            <a:endParaRPr lang="en-US" dirty="0">
              <a:solidFill>
                <a:srgbClr val="00B0F0"/>
              </a:solidFill>
            </a:endParaRPr>
          </a:p>
        </p:txBody>
      </p:sp>
      <p:sp>
        <p:nvSpPr>
          <p:cNvPr id="37" name="TextBox 36">
            <a:extLst>
              <a:ext uri="{FF2B5EF4-FFF2-40B4-BE49-F238E27FC236}">
                <a16:creationId xmlns:a16="http://schemas.microsoft.com/office/drawing/2014/main" id="{056F6D6C-5105-411B-8474-5C1262D1E967}"/>
              </a:ext>
            </a:extLst>
          </p:cNvPr>
          <p:cNvSpPr txBox="1"/>
          <p:nvPr/>
        </p:nvSpPr>
        <p:spPr>
          <a:xfrm>
            <a:off x="1640212" y="4894336"/>
            <a:ext cx="1066583" cy="369332"/>
          </a:xfrm>
          <a:prstGeom prst="rect">
            <a:avLst/>
          </a:prstGeom>
          <a:noFill/>
        </p:spPr>
        <p:txBody>
          <a:bodyPr wrap="square">
            <a:spAutoFit/>
          </a:bodyPr>
          <a:lstStyle/>
          <a:p>
            <a:pPr algn="ctr"/>
            <a:r>
              <a:rPr lang="es-ES" b="1" dirty="0">
                <a:solidFill>
                  <a:srgbClr val="00B0F0"/>
                </a:solidFill>
              </a:rPr>
              <a:t>dispersa</a:t>
            </a:r>
            <a:endParaRPr lang="en-US" dirty="0">
              <a:solidFill>
                <a:srgbClr val="00B0F0"/>
              </a:solidFill>
            </a:endParaRPr>
          </a:p>
        </p:txBody>
      </p:sp>
      <p:sp>
        <p:nvSpPr>
          <p:cNvPr id="38" name="TextBox 37">
            <a:extLst>
              <a:ext uri="{FF2B5EF4-FFF2-40B4-BE49-F238E27FC236}">
                <a16:creationId xmlns:a16="http://schemas.microsoft.com/office/drawing/2014/main" id="{15A00B9A-4FEE-4486-9380-D04E9AAB9AC7}"/>
              </a:ext>
            </a:extLst>
          </p:cNvPr>
          <p:cNvSpPr txBox="1"/>
          <p:nvPr/>
        </p:nvSpPr>
        <p:spPr>
          <a:xfrm>
            <a:off x="3950363" y="1515599"/>
            <a:ext cx="1643462" cy="369332"/>
          </a:xfrm>
          <a:prstGeom prst="rect">
            <a:avLst/>
          </a:prstGeom>
          <a:noFill/>
        </p:spPr>
        <p:txBody>
          <a:bodyPr wrap="square">
            <a:spAutoFit/>
          </a:bodyPr>
          <a:lstStyle/>
          <a:p>
            <a:r>
              <a:rPr lang="es-ES" b="1" dirty="0">
                <a:solidFill>
                  <a:srgbClr val="FF0000"/>
                </a:solidFill>
                <a:latin typeface="+mj-lt"/>
              </a:rPr>
              <a:t>Media inferior</a:t>
            </a:r>
            <a:endParaRPr lang="en-US" dirty="0">
              <a:solidFill>
                <a:srgbClr val="FF0000"/>
              </a:solidFill>
              <a:latin typeface="+mj-lt"/>
            </a:endParaRPr>
          </a:p>
        </p:txBody>
      </p:sp>
      <p:sp>
        <p:nvSpPr>
          <p:cNvPr id="39" name="TextBox 38">
            <a:extLst>
              <a:ext uri="{FF2B5EF4-FFF2-40B4-BE49-F238E27FC236}">
                <a16:creationId xmlns:a16="http://schemas.microsoft.com/office/drawing/2014/main" id="{FDD8FC4C-884F-4E53-BF76-0CB84DF45385}"/>
              </a:ext>
            </a:extLst>
          </p:cNvPr>
          <p:cNvSpPr txBox="1"/>
          <p:nvPr/>
        </p:nvSpPr>
        <p:spPr>
          <a:xfrm>
            <a:off x="4840181" y="5787728"/>
            <a:ext cx="709086" cy="369332"/>
          </a:xfrm>
          <a:prstGeom prst="rect">
            <a:avLst/>
          </a:prstGeom>
          <a:noFill/>
        </p:spPr>
        <p:txBody>
          <a:bodyPr wrap="square">
            <a:spAutoFit/>
          </a:bodyPr>
          <a:lstStyle/>
          <a:p>
            <a:r>
              <a:rPr lang="es-ES" b="1" dirty="0">
                <a:solidFill>
                  <a:srgbClr val="FF0000"/>
                </a:solidFill>
                <a:latin typeface="+mj-lt"/>
              </a:rPr>
              <a:t>Baja</a:t>
            </a:r>
            <a:endParaRPr lang="en-US" dirty="0">
              <a:solidFill>
                <a:srgbClr val="FF0000"/>
              </a:solidFill>
              <a:latin typeface="+mj-lt"/>
            </a:endParaRPr>
          </a:p>
        </p:txBody>
      </p:sp>
      <p:sp>
        <p:nvSpPr>
          <p:cNvPr id="40" name="TextBox 39">
            <a:extLst>
              <a:ext uri="{FF2B5EF4-FFF2-40B4-BE49-F238E27FC236}">
                <a16:creationId xmlns:a16="http://schemas.microsoft.com/office/drawing/2014/main" id="{FB0DE491-BA95-4E7F-B73F-C4302F54BFD9}"/>
              </a:ext>
            </a:extLst>
          </p:cNvPr>
          <p:cNvSpPr txBox="1"/>
          <p:nvPr/>
        </p:nvSpPr>
        <p:spPr>
          <a:xfrm>
            <a:off x="7455572" y="4725837"/>
            <a:ext cx="1736054" cy="369332"/>
          </a:xfrm>
          <a:prstGeom prst="rect">
            <a:avLst/>
          </a:prstGeom>
          <a:noFill/>
        </p:spPr>
        <p:txBody>
          <a:bodyPr wrap="square">
            <a:spAutoFit/>
          </a:bodyPr>
          <a:lstStyle/>
          <a:p>
            <a:r>
              <a:rPr lang="es-ES" b="1" dirty="0">
                <a:solidFill>
                  <a:srgbClr val="FF0000"/>
                </a:solidFill>
                <a:latin typeface="+mj-lt"/>
              </a:rPr>
              <a:t>Media Superior</a:t>
            </a:r>
            <a:endParaRPr lang="en-US" dirty="0">
              <a:solidFill>
                <a:srgbClr val="FF0000"/>
              </a:solidFill>
              <a:latin typeface="+mj-lt"/>
            </a:endParaRPr>
          </a:p>
        </p:txBody>
      </p:sp>
      <p:sp>
        <p:nvSpPr>
          <p:cNvPr id="41" name="TextBox 40">
            <a:extLst>
              <a:ext uri="{FF2B5EF4-FFF2-40B4-BE49-F238E27FC236}">
                <a16:creationId xmlns:a16="http://schemas.microsoft.com/office/drawing/2014/main" id="{5715C3D7-399A-472E-946C-8930DAAFF4E2}"/>
              </a:ext>
            </a:extLst>
          </p:cNvPr>
          <p:cNvSpPr txBox="1"/>
          <p:nvPr/>
        </p:nvSpPr>
        <p:spPr>
          <a:xfrm>
            <a:off x="9472376" y="2336656"/>
            <a:ext cx="728726" cy="369332"/>
          </a:xfrm>
          <a:prstGeom prst="rect">
            <a:avLst/>
          </a:prstGeom>
          <a:noFill/>
        </p:spPr>
        <p:txBody>
          <a:bodyPr wrap="square">
            <a:spAutoFit/>
          </a:bodyPr>
          <a:lstStyle/>
          <a:p>
            <a:r>
              <a:rPr lang="es-ES" b="1" dirty="0">
                <a:solidFill>
                  <a:srgbClr val="FF0000"/>
                </a:solidFill>
                <a:latin typeface="+mj-lt"/>
              </a:rPr>
              <a:t>Alta</a:t>
            </a:r>
            <a:endParaRPr lang="en-US" dirty="0">
              <a:solidFill>
                <a:srgbClr val="FF0000"/>
              </a:solidFill>
              <a:latin typeface="+mj-lt"/>
            </a:endParaRPr>
          </a:p>
        </p:txBody>
      </p:sp>
      <p:sp>
        <p:nvSpPr>
          <p:cNvPr id="42" name="TextBox 41">
            <a:extLst>
              <a:ext uri="{FF2B5EF4-FFF2-40B4-BE49-F238E27FC236}">
                <a16:creationId xmlns:a16="http://schemas.microsoft.com/office/drawing/2014/main" id="{259CF345-EEE5-4216-8C48-F2A150364590}"/>
              </a:ext>
            </a:extLst>
          </p:cNvPr>
          <p:cNvSpPr txBox="1"/>
          <p:nvPr/>
        </p:nvSpPr>
        <p:spPr>
          <a:xfrm>
            <a:off x="11241004" y="1992464"/>
            <a:ext cx="1086752" cy="369332"/>
          </a:xfrm>
          <a:prstGeom prst="rect">
            <a:avLst/>
          </a:prstGeom>
          <a:noFill/>
        </p:spPr>
        <p:txBody>
          <a:bodyPr wrap="square">
            <a:spAutoFit/>
          </a:bodyPr>
          <a:lstStyle/>
          <a:p>
            <a:r>
              <a:rPr lang="es-ES" b="1" dirty="0">
                <a:solidFill>
                  <a:srgbClr val="FF0000"/>
                </a:solidFill>
                <a:latin typeface="+mj-lt"/>
              </a:rPr>
              <a:t>Muy alta</a:t>
            </a:r>
            <a:endParaRPr lang="en-US" dirty="0">
              <a:solidFill>
                <a:srgbClr val="FF0000"/>
              </a:solidFill>
              <a:latin typeface="+mj-lt"/>
            </a:endParaRPr>
          </a:p>
        </p:txBody>
      </p:sp>
    </p:spTree>
    <p:extLst>
      <p:ext uri="{BB962C8B-B14F-4D97-AF65-F5344CB8AC3E}">
        <p14:creationId xmlns:p14="http://schemas.microsoft.com/office/powerpoint/2010/main" val="513123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5" grpId="0"/>
      <p:bldP spid="36" grpId="0"/>
      <p:bldP spid="37" grpId="0"/>
      <p:bldP spid="38" grpId="0"/>
      <p:bldP spid="39" grpId="0"/>
      <p:bldP spid="40" grpId="0"/>
      <p:bldP spid="41"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B05996D-D526-4620-8691-7C36D94764AE}"/>
              </a:ext>
            </a:extLst>
          </p:cNvPr>
          <p:cNvGrpSpPr/>
          <p:nvPr/>
        </p:nvGrpSpPr>
        <p:grpSpPr>
          <a:xfrm>
            <a:off x="2122713" y="2068285"/>
            <a:ext cx="10079797" cy="4787011"/>
            <a:chOff x="25819" y="796761"/>
            <a:chExt cx="12176692" cy="6058536"/>
          </a:xfrm>
        </p:grpSpPr>
        <p:pic>
          <p:nvPicPr>
            <p:cNvPr id="7" name="Picture 6">
              <a:extLst>
                <a:ext uri="{FF2B5EF4-FFF2-40B4-BE49-F238E27FC236}">
                  <a16:creationId xmlns:a16="http://schemas.microsoft.com/office/drawing/2014/main" id="{FFE93D98-B8C1-47C9-98E3-B231863988A3}"/>
                </a:ext>
              </a:extLst>
            </p:cNvPr>
            <p:cNvPicPr>
              <a:picLocks noChangeAspect="1"/>
            </p:cNvPicPr>
            <p:nvPr/>
          </p:nvPicPr>
          <p:blipFill>
            <a:blip r:embed="rId3"/>
            <a:stretch>
              <a:fillRect/>
            </a:stretch>
          </p:blipFill>
          <p:spPr>
            <a:xfrm flipH="1">
              <a:off x="10815551" y="3738769"/>
              <a:ext cx="1068080" cy="571500"/>
            </a:xfrm>
            <a:prstGeom prst="rect">
              <a:avLst/>
            </a:prstGeom>
          </p:spPr>
        </p:pic>
        <p:sp>
          <p:nvSpPr>
            <p:cNvPr id="36" name="Parallelogram 35">
              <a:extLst>
                <a:ext uri="{FF2B5EF4-FFF2-40B4-BE49-F238E27FC236}">
                  <a16:creationId xmlns:a16="http://schemas.microsoft.com/office/drawing/2014/main" id="{D854DE7F-FC82-4907-9E12-BD904F0E81A4}"/>
                </a:ext>
              </a:extLst>
            </p:cNvPr>
            <p:cNvSpPr>
              <a:spLocks noChangeAspect="1"/>
            </p:cNvSpPr>
            <p:nvPr/>
          </p:nvSpPr>
          <p:spPr>
            <a:xfrm rot="1768175">
              <a:off x="3364912" y="5393395"/>
              <a:ext cx="365760" cy="366384"/>
            </a:xfrm>
            <a:prstGeom prst="parallelogram">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Parallelogram 36">
              <a:extLst>
                <a:ext uri="{FF2B5EF4-FFF2-40B4-BE49-F238E27FC236}">
                  <a16:creationId xmlns:a16="http://schemas.microsoft.com/office/drawing/2014/main" id="{0DEB6DEC-6C1D-4234-9AF9-BE1EA0B516E7}"/>
                </a:ext>
              </a:extLst>
            </p:cNvPr>
            <p:cNvSpPr>
              <a:spLocks noChangeAspect="1"/>
            </p:cNvSpPr>
            <p:nvPr/>
          </p:nvSpPr>
          <p:spPr>
            <a:xfrm rot="1768175">
              <a:off x="3701936" y="5529454"/>
              <a:ext cx="365760" cy="366384"/>
            </a:xfrm>
            <a:prstGeom prst="parallelogram">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Parallelogram 37">
              <a:extLst>
                <a:ext uri="{FF2B5EF4-FFF2-40B4-BE49-F238E27FC236}">
                  <a16:creationId xmlns:a16="http://schemas.microsoft.com/office/drawing/2014/main" id="{8FDD6DF3-8458-451F-9BD1-BEA948189A9F}"/>
                </a:ext>
              </a:extLst>
            </p:cNvPr>
            <p:cNvSpPr>
              <a:spLocks noChangeAspect="1"/>
            </p:cNvSpPr>
            <p:nvPr/>
          </p:nvSpPr>
          <p:spPr>
            <a:xfrm rot="1768175">
              <a:off x="4031150" y="5202231"/>
              <a:ext cx="365760" cy="366384"/>
            </a:xfrm>
            <a:prstGeom prst="parallelogram">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867DB35C-B962-4FE3-AF43-DCA74650B9B8}"/>
                </a:ext>
              </a:extLst>
            </p:cNvPr>
            <p:cNvSpPr/>
            <p:nvPr/>
          </p:nvSpPr>
          <p:spPr>
            <a:xfrm>
              <a:off x="62345" y="1214264"/>
              <a:ext cx="12119145" cy="4945977"/>
            </a:xfrm>
            <a:custGeom>
              <a:avLst/>
              <a:gdLst>
                <a:gd name="connsiteX0" fmla="*/ 0 w 12119145"/>
                <a:gd name="connsiteY0" fmla="*/ 4945977 h 4945977"/>
                <a:gd name="connsiteX1" fmla="*/ 1073728 w 12119145"/>
                <a:gd name="connsiteY1" fmla="*/ 4267104 h 4945977"/>
                <a:gd name="connsiteX2" fmla="*/ 3041073 w 12119145"/>
                <a:gd name="connsiteY2" fmla="*/ 4308668 h 4945977"/>
                <a:gd name="connsiteX3" fmla="*/ 4274128 w 12119145"/>
                <a:gd name="connsiteY3" fmla="*/ 3331922 h 4945977"/>
                <a:gd name="connsiteX4" fmla="*/ 5957455 w 12119145"/>
                <a:gd name="connsiteY4" fmla="*/ 3345777 h 4945977"/>
                <a:gd name="connsiteX5" fmla="*/ 7058891 w 12119145"/>
                <a:gd name="connsiteY5" fmla="*/ 2438304 h 4945977"/>
                <a:gd name="connsiteX6" fmla="*/ 8880764 w 12119145"/>
                <a:gd name="connsiteY6" fmla="*/ 2507577 h 4945977"/>
                <a:gd name="connsiteX7" fmla="*/ 10920965 w 12119145"/>
                <a:gd name="connsiteY7" fmla="*/ 15431 h 4945977"/>
                <a:gd name="connsiteX8" fmla="*/ 12119145 w 12119145"/>
                <a:gd name="connsiteY8" fmla="*/ 1644534 h 4945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19145" h="4945977">
                  <a:moveTo>
                    <a:pt x="0" y="4945977"/>
                  </a:moveTo>
                  <a:cubicBezTo>
                    <a:pt x="283441" y="4659649"/>
                    <a:pt x="566883" y="4373322"/>
                    <a:pt x="1073728" y="4267104"/>
                  </a:cubicBezTo>
                  <a:cubicBezTo>
                    <a:pt x="1580573" y="4160886"/>
                    <a:pt x="2507673" y="4464532"/>
                    <a:pt x="3041073" y="4308668"/>
                  </a:cubicBezTo>
                  <a:cubicBezTo>
                    <a:pt x="3574473" y="4152804"/>
                    <a:pt x="3788064" y="3492404"/>
                    <a:pt x="4274128" y="3331922"/>
                  </a:cubicBezTo>
                  <a:cubicBezTo>
                    <a:pt x="4760192" y="3171440"/>
                    <a:pt x="5493328" y="3494713"/>
                    <a:pt x="5957455" y="3345777"/>
                  </a:cubicBezTo>
                  <a:cubicBezTo>
                    <a:pt x="6421582" y="3196841"/>
                    <a:pt x="6571673" y="2578004"/>
                    <a:pt x="7058891" y="2438304"/>
                  </a:cubicBezTo>
                  <a:cubicBezTo>
                    <a:pt x="7546109" y="2298604"/>
                    <a:pt x="8237085" y="2911389"/>
                    <a:pt x="8880764" y="2507577"/>
                  </a:cubicBezTo>
                  <a:cubicBezTo>
                    <a:pt x="9524443" y="2103765"/>
                    <a:pt x="10381235" y="159271"/>
                    <a:pt x="10920965" y="15431"/>
                  </a:cubicBezTo>
                  <a:cubicBezTo>
                    <a:pt x="11460695" y="-128410"/>
                    <a:pt x="11789920" y="758062"/>
                    <a:pt x="12119145" y="1644534"/>
                  </a:cubicBezTo>
                </a:path>
              </a:pathLst>
            </a:custGeom>
            <a:noFill/>
            <a:ln w="381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38">
              <a:extLst>
                <a:ext uri="{FF2B5EF4-FFF2-40B4-BE49-F238E27FC236}">
                  <a16:creationId xmlns:a16="http://schemas.microsoft.com/office/drawing/2014/main" id="{45DB27B0-59CB-4914-9081-B50D689EDD87}"/>
                </a:ext>
              </a:extLst>
            </p:cNvPr>
            <p:cNvSpPr>
              <a:spLocks noChangeAspect="1"/>
            </p:cNvSpPr>
            <p:nvPr/>
          </p:nvSpPr>
          <p:spPr>
            <a:xfrm rot="1768175">
              <a:off x="5322305" y="5598960"/>
              <a:ext cx="365760" cy="366384"/>
            </a:xfrm>
            <a:prstGeom prst="parallelogram">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Parallelogram 39">
              <a:extLst>
                <a:ext uri="{FF2B5EF4-FFF2-40B4-BE49-F238E27FC236}">
                  <a16:creationId xmlns:a16="http://schemas.microsoft.com/office/drawing/2014/main" id="{E97BDF3B-4686-432F-9F3E-5EBE43B73F6F}"/>
                </a:ext>
              </a:extLst>
            </p:cNvPr>
            <p:cNvSpPr>
              <a:spLocks noChangeAspect="1"/>
            </p:cNvSpPr>
            <p:nvPr/>
          </p:nvSpPr>
          <p:spPr>
            <a:xfrm rot="1768175">
              <a:off x="4998916" y="5940620"/>
              <a:ext cx="365760" cy="366384"/>
            </a:xfrm>
            <a:prstGeom prst="parallelogram">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arallelogram 40">
              <a:extLst>
                <a:ext uri="{FF2B5EF4-FFF2-40B4-BE49-F238E27FC236}">
                  <a16:creationId xmlns:a16="http://schemas.microsoft.com/office/drawing/2014/main" id="{E1013A74-2849-412C-8E3D-8708DC155B35}"/>
                </a:ext>
              </a:extLst>
            </p:cNvPr>
            <p:cNvSpPr>
              <a:spLocks noChangeAspect="1"/>
            </p:cNvSpPr>
            <p:nvPr/>
          </p:nvSpPr>
          <p:spPr>
            <a:xfrm rot="1768175">
              <a:off x="3689430" y="5050256"/>
              <a:ext cx="365760" cy="366384"/>
            </a:xfrm>
            <a:prstGeom prst="parallelogram">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extLst>
                <a:ext uri="{FF2B5EF4-FFF2-40B4-BE49-F238E27FC236}">
                  <a16:creationId xmlns:a16="http://schemas.microsoft.com/office/drawing/2014/main" id="{AEDA245E-4C4C-4C0B-B95D-F911A2BCF45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7547" b="89623" l="9901" r="89109">
                          <a14:foregroundMark x1="32673" y1="42453" x2="32673" y2="42453"/>
                          <a14:foregroundMark x1="41584" y1="47170" x2="41584" y2="47170"/>
                          <a14:foregroundMark x1="42574" y1="47170" x2="49505" y2="50000"/>
                          <a14:foregroundMark x1="49505" y1="50000" x2="49505" y2="50000"/>
                          <a14:foregroundMark x1="79208" y1="40566" x2="79208" y2="40566"/>
                          <a14:foregroundMark x1="79208" y1="40566" x2="79208" y2="40566"/>
                          <a14:foregroundMark x1="76238" y1="32075" x2="76238" y2="32075"/>
                          <a14:foregroundMark x1="65347" y1="32075" x2="65347" y2="32075"/>
                          <a14:foregroundMark x1="71287" y1="19811" x2="71287" y2="19811"/>
                          <a14:foregroundMark x1="68317" y1="66981" x2="68317" y2="66981"/>
                          <a14:foregroundMark x1="16832" y1="35849" x2="16832" y2="35849"/>
                          <a14:foregroundMark x1="16832" y1="35849" x2="16832" y2="35849"/>
                          <a14:foregroundMark x1="11881" y1="24528" x2="11881" y2="24528"/>
                          <a14:foregroundMark x1="16832" y1="20755" x2="16832" y2="20755"/>
                          <a14:foregroundMark x1="16832" y1="11321" x2="16832" y2="11321"/>
                          <a14:foregroundMark x1="15842" y1="7547" x2="15842" y2="7547"/>
                          <a14:foregroundMark x1="25743" y1="70755" x2="25743" y2="70755"/>
                          <a14:foregroundMark x1="24752" y1="85849" x2="24752" y2="85849"/>
                          <a14:foregroundMark x1="22772" y1="83962" x2="22772" y2="83962"/>
                          <a14:foregroundMark x1="22772" y1="83962" x2="22772" y2="83962"/>
                          <a14:foregroundMark x1="51485" y1="85849" x2="51485" y2="85849"/>
                          <a14:foregroundMark x1="49505" y1="73585" x2="49505" y2="73585"/>
                          <a14:foregroundMark x1="48515" y1="66038" x2="48515" y2="66038"/>
                          <a14:foregroundMark x1="48515" y1="66038" x2="48515" y2="66038"/>
                          <a14:foregroundMark x1="82178" y1="79245" x2="82178" y2="79245"/>
                          <a14:foregroundMark x1="79208" y1="72642" x2="79208" y2="72642"/>
                          <a14:foregroundMark x1="77228" y1="61321" x2="77228" y2="61321"/>
                          <a14:foregroundMark x1="77228" y1="61321" x2="77228" y2="61321"/>
                          <a14:foregroundMark x1="19802" y1="62264" x2="19802" y2="62264"/>
                          <a14:foregroundMark x1="23762" y1="86792" x2="23762" y2="86792"/>
                          <a14:foregroundMark x1="23762" y1="86792" x2="23762" y2="86792"/>
                          <a14:foregroundMark x1="22772" y1="81132" x2="22772" y2="81132"/>
                          <a14:backgroundMark x1="41584" y1="22642" x2="41584" y2="22642"/>
                          <a14:backgroundMark x1="29703" y1="16981" x2="29703" y2="16981"/>
                          <a14:backgroundMark x1="30693" y1="16981" x2="30693" y2="16981"/>
                          <a14:backgroundMark x1="30693" y1="16981" x2="30693" y2="16981"/>
                          <a14:backgroundMark x1="30693" y1="16981" x2="30693" y2="16981"/>
                        </a14:backgroundRemoval>
                      </a14:imgEffect>
                    </a14:imgLayer>
                  </a14:imgProps>
                </a:ext>
              </a:extLst>
            </a:blip>
            <a:stretch>
              <a:fillRect/>
            </a:stretch>
          </p:blipFill>
          <p:spPr>
            <a:xfrm rot="300000">
              <a:off x="6909747" y="4021677"/>
              <a:ext cx="830660" cy="871781"/>
            </a:xfrm>
            <a:prstGeom prst="rect">
              <a:avLst/>
            </a:prstGeom>
          </p:spPr>
        </p:pic>
        <p:pic>
          <p:nvPicPr>
            <p:cNvPr id="43" name="Picture 42">
              <a:extLst>
                <a:ext uri="{FF2B5EF4-FFF2-40B4-BE49-F238E27FC236}">
                  <a16:creationId xmlns:a16="http://schemas.microsoft.com/office/drawing/2014/main" id="{CEB3247E-1B95-42E8-BD5B-74C66D28A83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7547" b="89623" l="9901" r="89109">
                          <a14:foregroundMark x1="32673" y1="42453" x2="32673" y2="42453"/>
                          <a14:foregroundMark x1="41584" y1="47170" x2="41584" y2="47170"/>
                          <a14:foregroundMark x1="42574" y1="47170" x2="49505" y2="50000"/>
                          <a14:foregroundMark x1="49505" y1="50000" x2="49505" y2="50000"/>
                          <a14:foregroundMark x1="79208" y1="40566" x2="79208" y2="40566"/>
                          <a14:foregroundMark x1="79208" y1="40566" x2="79208" y2="40566"/>
                          <a14:foregroundMark x1="76238" y1="32075" x2="76238" y2="32075"/>
                          <a14:foregroundMark x1="65347" y1="32075" x2="65347" y2="32075"/>
                          <a14:foregroundMark x1="71287" y1="19811" x2="71287" y2="19811"/>
                          <a14:foregroundMark x1="68317" y1="66981" x2="68317" y2="66981"/>
                          <a14:foregroundMark x1="16832" y1="35849" x2="16832" y2="35849"/>
                          <a14:foregroundMark x1="16832" y1="35849" x2="16832" y2="35849"/>
                          <a14:foregroundMark x1="11881" y1="24528" x2="11881" y2="24528"/>
                          <a14:foregroundMark x1="16832" y1="20755" x2="16832" y2="20755"/>
                          <a14:foregroundMark x1="16832" y1="11321" x2="16832" y2="11321"/>
                          <a14:foregroundMark x1="15842" y1="7547" x2="15842" y2="7547"/>
                          <a14:foregroundMark x1="25743" y1="70755" x2="25743" y2="70755"/>
                          <a14:foregroundMark x1="24752" y1="85849" x2="24752" y2="85849"/>
                          <a14:foregroundMark x1="22772" y1="83962" x2="22772" y2="83962"/>
                          <a14:foregroundMark x1="22772" y1="83962" x2="22772" y2="83962"/>
                          <a14:foregroundMark x1="51485" y1="85849" x2="51485" y2="85849"/>
                          <a14:foregroundMark x1="49505" y1="73585" x2="49505" y2="73585"/>
                          <a14:foregroundMark x1="48515" y1="66038" x2="48515" y2="66038"/>
                          <a14:foregroundMark x1="48515" y1="66038" x2="48515" y2="66038"/>
                          <a14:foregroundMark x1="82178" y1="79245" x2="82178" y2="79245"/>
                          <a14:foregroundMark x1="79208" y1="72642" x2="79208" y2="72642"/>
                          <a14:foregroundMark x1="77228" y1="61321" x2="77228" y2="61321"/>
                          <a14:foregroundMark x1="77228" y1="61321" x2="77228" y2="61321"/>
                          <a14:foregroundMark x1="19802" y1="62264" x2="19802" y2="62264"/>
                          <a14:foregroundMark x1="23762" y1="86792" x2="23762" y2="86792"/>
                          <a14:foregroundMark x1="23762" y1="86792" x2="23762" y2="86792"/>
                          <a14:foregroundMark x1="22772" y1="81132" x2="22772" y2="81132"/>
                          <a14:backgroundMark x1="41584" y1="22642" x2="41584" y2="22642"/>
                          <a14:backgroundMark x1="29703" y1="16981" x2="29703" y2="16981"/>
                          <a14:backgroundMark x1="30693" y1="16981" x2="30693" y2="16981"/>
                          <a14:backgroundMark x1="30693" y1="16981" x2="30693" y2="16981"/>
                          <a14:backgroundMark x1="30693" y1="16981" x2="30693" y2="16981"/>
                        </a14:backgroundRemoval>
                      </a14:imgEffect>
                    </a14:imgLayer>
                  </a14:imgProps>
                </a:ext>
              </a:extLst>
            </a:blip>
            <a:stretch>
              <a:fillRect/>
            </a:stretch>
          </p:blipFill>
          <p:spPr>
            <a:xfrm rot="300000">
              <a:off x="6155268" y="3810663"/>
              <a:ext cx="865884" cy="908749"/>
            </a:xfrm>
            <a:prstGeom prst="rect">
              <a:avLst/>
            </a:prstGeom>
          </p:spPr>
        </p:pic>
        <p:pic>
          <p:nvPicPr>
            <p:cNvPr id="44" name="Picture 43">
              <a:extLst>
                <a:ext uri="{FF2B5EF4-FFF2-40B4-BE49-F238E27FC236}">
                  <a16:creationId xmlns:a16="http://schemas.microsoft.com/office/drawing/2014/main" id="{779DC2DE-E9B1-4B5F-8127-97E30E511BA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7547" b="89623" l="9901" r="89109">
                          <a14:foregroundMark x1="32673" y1="42453" x2="32673" y2="42453"/>
                          <a14:foregroundMark x1="41584" y1="47170" x2="41584" y2="47170"/>
                          <a14:foregroundMark x1="42574" y1="47170" x2="49505" y2="50000"/>
                          <a14:foregroundMark x1="49505" y1="50000" x2="49505" y2="50000"/>
                          <a14:foregroundMark x1="79208" y1="40566" x2="79208" y2="40566"/>
                          <a14:foregroundMark x1="79208" y1="40566" x2="79208" y2="40566"/>
                          <a14:foregroundMark x1="76238" y1="32075" x2="76238" y2="32075"/>
                          <a14:foregroundMark x1="65347" y1="32075" x2="65347" y2="32075"/>
                          <a14:foregroundMark x1="71287" y1="19811" x2="71287" y2="19811"/>
                          <a14:foregroundMark x1="68317" y1="66981" x2="68317" y2="66981"/>
                          <a14:foregroundMark x1="16832" y1="35849" x2="16832" y2="35849"/>
                          <a14:foregroundMark x1="16832" y1="35849" x2="16832" y2="35849"/>
                          <a14:foregroundMark x1="11881" y1="24528" x2="11881" y2="24528"/>
                          <a14:foregroundMark x1="16832" y1="20755" x2="16832" y2="20755"/>
                          <a14:foregroundMark x1="16832" y1="11321" x2="16832" y2="11321"/>
                          <a14:foregroundMark x1="15842" y1="7547" x2="15842" y2="7547"/>
                          <a14:foregroundMark x1="25743" y1="70755" x2="25743" y2="70755"/>
                          <a14:foregroundMark x1="24752" y1="85849" x2="24752" y2="85849"/>
                          <a14:foregroundMark x1="22772" y1="83962" x2="22772" y2="83962"/>
                          <a14:foregroundMark x1="22772" y1="83962" x2="22772" y2="83962"/>
                          <a14:foregroundMark x1="51485" y1="85849" x2="51485" y2="85849"/>
                          <a14:foregroundMark x1="49505" y1="73585" x2="49505" y2="73585"/>
                          <a14:foregroundMark x1="48515" y1="66038" x2="48515" y2="66038"/>
                          <a14:foregroundMark x1="48515" y1="66038" x2="48515" y2="66038"/>
                          <a14:foregroundMark x1="82178" y1="79245" x2="82178" y2="79245"/>
                          <a14:foregroundMark x1="79208" y1="72642" x2="79208" y2="72642"/>
                          <a14:foregroundMark x1="77228" y1="61321" x2="77228" y2="61321"/>
                          <a14:foregroundMark x1="77228" y1="61321" x2="77228" y2="61321"/>
                          <a14:foregroundMark x1="19802" y1="62264" x2="19802" y2="62264"/>
                          <a14:foregroundMark x1="23762" y1="86792" x2="23762" y2="86792"/>
                          <a14:foregroundMark x1="23762" y1="86792" x2="23762" y2="86792"/>
                          <a14:foregroundMark x1="22772" y1="81132" x2="22772" y2="81132"/>
                          <a14:backgroundMark x1="41584" y1="22642" x2="41584" y2="22642"/>
                          <a14:backgroundMark x1="29703" y1="16981" x2="29703" y2="16981"/>
                          <a14:backgroundMark x1="30693" y1="16981" x2="30693" y2="16981"/>
                          <a14:backgroundMark x1="30693" y1="16981" x2="30693" y2="16981"/>
                          <a14:backgroundMark x1="30693" y1="16981" x2="30693" y2="16981"/>
                        </a14:backgroundRemoval>
                      </a14:imgEffect>
                    </a14:imgLayer>
                  </a14:imgProps>
                </a:ext>
              </a:extLst>
            </a:blip>
            <a:stretch>
              <a:fillRect/>
            </a:stretch>
          </p:blipFill>
          <p:spPr>
            <a:xfrm rot="300000">
              <a:off x="5633653" y="3776350"/>
              <a:ext cx="848040" cy="890022"/>
            </a:xfrm>
            <a:prstGeom prst="rect">
              <a:avLst/>
            </a:prstGeom>
          </p:spPr>
        </p:pic>
        <p:pic>
          <p:nvPicPr>
            <p:cNvPr id="45" name="Picture 44">
              <a:extLst>
                <a:ext uri="{FF2B5EF4-FFF2-40B4-BE49-F238E27FC236}">
                  <a16:creationId xmlns:a16="http://schemas.microsoft.com/office/drawing/2014/main" id="{3CA3C771-D074-42AD-928C-06C78FD3A23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7547" b="89623" l="9901" r="89109">
                          <a14:foregroundMark x1="32673" y1="42453" x2="32673" y2="42453"/>
                          <a14:foregroundMark x1="41584" y1="47170" x2="41584" y2="47170"/>
                          <a14:foregroundMark x1="42574" y1="47170" x2="49505" y2="50000"/>
                          <a14:foregroundMark x1="49505" y1="50000" x2="49505" y2="50000"/>
                          <a14:foregroundMark x1="79208" y1="40566" x2="79208" y2="40566"/>
                          <a14:foregroundMark x1="79208" y1="40566" x2="79208" y2="40566"/>
                          <a14:foregroundMark x1="76238" y1="32075" x2="76238" y2="32075"/>
                          <a14:foregroundMark x1="65347" y1="32075" x2="65347" y2="32075"/>
                          <a14:foregroundMark x1="71287" y1="19811" x2="71287" y2="19811"/>
                          <a14:foregroundMark x1="68317" y1="66981" x2="68317" y2="66981"/>
                          <a14:foregroundMark x1="16832" y1="35849" x2="16832" y2="35849"/>
                          <a14:foregroundMark x1="16832" y1="35849" x2="16832" y2="35849"/>
                          <a14:foregroundMark x1="11881" y1="24528" x2="11881" y2="24528"/>
                          <a14:foregroundMark x1="16832" y1="20755" x2="16832" y2="20755"/>
                          <a14:foregroundMark x1="16832" y1="11321" x2="16832" y2="11321"/>
                          <a14:foregroundMark x1="15842" y1="7547" x2="15842" y2="7547"/>
                          <a14:foregroundMark x1="25743" y1="70755" x2="25743" y2="70755"/>
                          <a14:foregroundMark x1="24752" y1="85849" x2="24752" y2="85849"/>
                          <a14:foregroundMark x1="22772" y1="83962" x2="22772" y2="83962"/>
                          <a14:foregroundMark x1="22772" y1="83962" x2="22772" y2="83962"/>
                          <a14:foregroundMark x1="51485" y1="85849" x2="51485" y2="85849"/>
                          <a14:foregroundMark x1="49505" y1="73585" x2="49505" y2="73585"/>
                          <a14:foregroundMark x1="48515" y1="66038" x2="48515" y2="66038"/>
                          <a14:foregroundMark x1="48515" y1="66038" x2="48515" y2="66038"/>
                          <a14:foregroundMark x1="82178" y1="79245" x2="82178" y2="79245"/>
                          <a14:foregroundMark x1="79208" y1="72642" x2="79208" y2="72642"/>
                          <a14:foregroundMark x1="77228" y1="61321" x2="77228" y2="61321"/>
                          <a14:foregroundMark x1="77228" y1="61321" x2="77228" y2="61321"/>
                          <a14:foregroundMark x1="19802" y1="62264" x2="19802" y2="62264"/>
                          <a14:foregroundMark x1="23762" y1="86792" x2="23762" y2="86792"/>
                          <a14:foregroundMark x1="23762" y1="86792" x2="23762" y2="86792"/>
                          <a14:foregroundMark x1="22772" y1="81132" x2="22772" y2="81132"/>
                          <a14:backgroundMark x1="41584" y1="22642" x2="41584" y2="22642"/>
                          <a14:backgroundMark x1="29703" y1="16981" x2="29703" y2="16981"/>
                          <a14:backgroundMark x1="30693" y1="16981" x2="30693" y2="16981"/>
                          <a14:backgroundMark x1="30693" y1="16981" x2="30693" y2="16981"/>
                          <a14:backgroundMark x1="30693" y1="16981" x2="30693" y2="16981"/>
                        </a14:backgroundRemoval>
                      </a14:imgEffect>
                    </a14:imgLayer>
                  </a14:imgProps>
                </a:ext>
              </a:extLst>
            </a:blip>
            <a:stretch>
              <a:fillRect/>
            </a:stretch>
          </p:blipFill>
          <p:spPr>
            <a:xfrm rot="300000">
              <a:off x="6993237" y="4510926"/>
              <a:ext cx="783119" cy="821887"/>
            </a:xfrm>
            <a:prstGeom prst="rect">
              <a:avLst/>
            </a:prstGeom>
          </p:spPr>
        </p:pic>
        <p:pic>
          <p:nvPicPr>
            <p:cNvPr id="46" name="Picture 45">
              <a:extLst>
                <a:ext uri="{FF2B5EF4-FFF2-40B4-BE49-F238E27FC236}">
                  <a16:creationId xmlns:a16="http://schemas.microsoft.com/office/drawing/2014/main" id="{B3D98D3C-6C52-4DEC-A84A-0A40B8671B5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7547" b="89623" l="9901" r="89109">
                          <a14:foregroundMark x1="32673" y1="42453" x2="32673" y2="42453"/>
                          <a14:foregroundMark x1="41584" y1="47170" x2="41584" y2="47170"/>
                          <a14:foregroundMark x1="42574" y1="47170" x2="49505" y2="50000"/>
                          <a14:foregroundMark x1="49505" y1="50000" x2="49505" y2="50000"/>
                          <a14:foregroundMark x1="79208" y1="40566" x2="79208" y2="40566"/>
                          <a14:foregroundMark x1="79208" y1="40566" x2="79208" y2="40566"/>
                          <a14:foregroundMark x1="76238" y1="32075" x2="76238" y2="32075"/>
                          <a14:foregroundMark x1="65347" y1="32075" x2="65347" y2="32075"/>
                          <a14:foregroundMark x1="71287" y1="19811" x2="71287" y2="19811"/>
                          <a14:foregroundMark x1="68317" y1="66981" x2="68317" y2="66981"/>
                          <a14:foregroundMark x1="16832" y1="35849" x2="16832" y2="35849"/>
                          <a14:foregroundMark x1="16832" y1="35849" x2="16832" y2="35849"/>
                          <a14:foregroundMark x1="11881" y1="24528" x2="11881" y2="24528"/>
                          <a14:foregroundMark x1="16832" y1="20755" x2="16832" y2="20755"/>
                          <a14:foregroundMark x1="16832" y1="11321" x2="16832" y2="11321"/>
                          <a14:foregroundMark x1="15842" y1="7547" x2="15842" y2="7547"/>
                          <a14:foregroundMark x1="25743" y1="70755" x2="25743" y2="70755"/>
                          <a14:foregroundMark x1="24752" y1="85849" x2="24752" y2="85849"/>
                          <a14:foregroundMark x1="22772" y1="83962" x2="22772" y2="83962"/>
                          <a14:foregroundMark x1="22772" y1="83962" x2="22772" y2="83962"/>
                          <a14:foregroundMark x1="51485" y1="85849" x2="51485" y2="85849"/>
                          <a14:foregroundMark x1="49505" y1="73585" x2="49505" y2="73585"/>
                          <a14:foregroundMark x1="48515" y1="66038" x2="48515" y2="66038"/>
                          <a14:foregroundMark x1="48515" y1="66038" x2="48515" y2="66038"/>
                          <a14:foregroundMark x1="82178" y1="79245" x2="82178" y2="79245"/>
                          <a14:foregroundMark x1="79208" y1="72642" x2="79208" y2="72642"/>
                          <a14:foregroundMark x1="77228" y1="61321" x2="77228" y2="61321"/>
                          <a14:foregroundMark x1="77228" y1="61321" x2="77228" y2="61321"/>
                          <a14:foregroundMark x1="19802" y1="62264" x2="19802" y2="62264"/>
                          <a14:foregroundMark x1="23762" y1="86792" x2="23762" y2="86792"/>
                          <a14:foregroundMark x1="23762" y1="86792" x2="23762" y2="86792"/>
                          <a14:foregroundMark x1="22772" y1="81132" x2="22772" y2="81132"/>
                          <a14:backgroundMark x1="41584" y1="22642" x2="41584" y2="22642"/>
                          <a14:backgroundMark x1="29703" y1="16981" x2="29703" y2="16981"/>
                          <a14:backgroundMark x1="30693" y1="16981" x2="30693" y2="16981"/>
                          <a14:backgroundMark x1="30693" y1="16981" x2="30693" y2="16981"/>
                          <a14:backgroundMark x1="30693" y1="16981" x2="30693" y2="16981"/>
                        </a14:backgroundRemoval>
                      </a14:imgEffect>
                    </a14:imgLayer>
                  </a14:imgProps>
                </a:ext>
              </a:extLst>
            </a:blip>
            <a:stretch>
              <a:fillRect/>
            </a:stretch>
          </p:blipFill>
          <p:spPr>
            <a:xfrm rot="300000">
              <a:off x="7622821" y="4096582"/>
              <a:ext cx="906392" cy="951262"/>
            </a:xfrm>
            <a:prstGeom prst="rect">
              <a:avLst/>
            </a:prstGeom>
          </p:spPr>
        </p:pic>
        <p:pic>
          <p:nvPicPr>
            <p:cNvPr id="47" name="Picture 46">
              <a:extLst>
                <a:ext uri="{FF2B5EF4-FFF2-40B4-BE49-F238E27FC236}">
                  <a16:creationId xmlns:a16="http://schemas.microsoft.com/office/drawing/2014/main" id="{D7F96AD7-EB99-4429-81CC-1F5789976ED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7547" b="89623" l="9901" r="89109">
                          <a14:foregroundMark x1="32673" y1="42453" x2="32673" y2="42453"/>
                          <a14:foregroundMark x1="41584" y1="47170" x2="41584" y2="47170"/>
                          <a14:foregroundMark x1="42574" y1="47170" x2="49505" y2="50000"/>
                          <a14:foregroundMark x1="49505" y1="50000" x2="49505" y2="50000"/>
                          <a14:foregroundMark x1="79208" y1="40566" x2="79208" y2="40566"/>
                          <a14:foregroundMark x1="79208" y1="40566" x2="79208" y2="40566"/>
                          <a14:foregroundMark x1="76238" y1="32075" x2="76238" y2="32075"/>
                          <a14:foregroundMark x1="65347" y1="32075" x2="65347" y2="32075"/>
                          <a14:foregroundMark x1="71287" y1="19811" x2="71287" y2="19811"/>
                          <a14:foregroundMark x1="68317" y1="66981" x2="68317" y2="66981"/>
                          <a14:foregroundMark x1="16832" y1="35849" x2="16832" y2="35849"/>
                          <a14:foregroundMark x1="16832" y1="35849" x2="16832" y2="35849"/>
                          <a14:foregroundMark x1="11881" y1="24528" x2="11881" y2="24528"/>
                          <a14:foregroundMark x1="16832" y1="20755" x2="16832" y2="20755"/>
                          <a14:foregroundMark x1="16832" y1="11321" x2="16832" y2="11321"/>
                          <a14:foregroundMark x1="15842" y1="7547" x2="15842" y2="7547"/>
                          <a14:foregroundMark x1="25743" y1="70755" x2="25743" y2="70755"/>
                          <a14:foregroundMark x1="24752" y1="85849" x2="24752" y2="85849"/>
                          <a14:foregroundMark x1="22772" y1="83962" x2="22772" y2="83962"/>
                          <a14:foregroundMark x1="22772" y1="83962" x2="22772" y2="83962"/>
                          <a14:foregroundMark x1="51485" y1="85849" x2="51485" y2="85849"/>
                          <a14:foregroundMark x1="49505" y1="73585" x2="49505" y2="73585"/>
                          <a14:foregroundMark x1="48515" y1="66038" x2="48515" y2="66038"/>
                          <a14:foregroundMark x1="48515" y1="66038" x2="48515" y2="66038"/>
                          <a14:foregroundMark x1="82178" y1="79245" x2="82178" y2="79245"/>
                          <a14:foregroundMark x1="79208" y1="72642" x2="79208" y2="72642"/>
                          <a14:foregroundMark x1="77228" y1="61321" x2="77228" y2="61321"/>
                          <a14:foregroundMark x1="77228" y1="61321" x2="77228" y2="61321"/>
                          <a14:foregroundMark x1="19802" y1="62264" x2="19802" y2="62264"/>
                          <a14:foregroundMark x1="23762" y1="86792" x2="23762" y2="86792"/>
                          <a14:foregroundMark x1="23762" y1="86792" x2="23762" y2="86792"/>
                          <a14:foregroundMark x1="22772" y1="81132" x2="22772" y2="81132"/>
                          <a14:backgroundMark x1="41584" y1="22642" x2="41584" y2="22642"/>
                          <a14:backgroundMark x1="29703" y1="16981" x2="29703" y2="16981"/>
                          <a14:backgroundMark x1="30693" y1="16981" x2="30693" y2="16981"/>
                          <a14:backgroundMark x1="30693" y1="16981" x2="30693" y2="16981"/>
                          <a14:backgroundMark x1="30693" y1="16981" x2="30693" y2="16981"/>
                        </a14:backgroundRemoval>
                      </a14:imgEffect>
                    </a14:imgLayer>
                  </a14:imgProps>
                </a:ext>
              </a:extLst>
            </a:blip>
            <a:stretch>
              <a:fillRect/>
            </a:stretch>
          </p:blipFill>
          <p:spPr>
            <a:xfrm rot="300000">
              <a:off x="6228987" y="4223590"/>
              <a:ext cx="866729" cy="909636"/>
            </a:xfrm>
            <a:prstGeom prst="rect">
              <a:avLst/>
            </a:prstGeom>
          </p:spPr>
        </p:pic>
        <p:pic>
          <p:nvPicPr>
            <p:cNvPr id="48" name="Picture 47">
              <a:extLst>
                <a:ext uri="{FF2B5EF4-FFF2-40B4-BE49-F238E27FC236}">
                  <a16:creationId xmlns:a16="http://schemas.microsoft.com/office/drawing/2014/main" id="{851B1505-81DB-4B99-82B4-B0532D98ADC5}"/>
                </a:ext>
              </a:extLst>
            </p:cNvPr>
            <p:cNvPicPr>
              <a:picLocks noChangeAspect="1"/>
            </p:cNvPicPr>
            <p:nvPr/>
          </p:nvPicPr>
          <p:blipFill>
            <a:blip r:embed="rId6"/>
            <a:stretch>
              <a:fillRect/>
            </a:stretch>
          </p:blipFill>
          <p:spPr>
            <a:xfrm>
              <a:off x="9962248" y="2865042"/>
              <a:ext cx="351177" cy="301009"/>
            </a:xfrm>
            <a:prstGeom prst="rect">
              <a:avLst/>
            </a:prstGeom>
          </p:spPr>
        </p:pic>
        <p:pic>
          <p:nvPicPr>
            <p:cNvPr id="49" name="Picture 48">
              <a:extLst>
                <a:ext uri="{FF2B5EF4-FFF2-40B4-BE49-F238E27FC236}">
                  <a16:creationId xmlns:a16="http://schemas.microsoft.com/office/drawing/2014/main" id="{6AB530BE-6DAB-42E7-B408-6833CAC9BBCB}"/>
                </a:ext>
              </a:extLst>
            </p:cNvPr>
            <p:cNvPicPr>
              <a:picLocks noChangeAspect="1"/>
            </p:cNvPicPr>
            <p:nvPr/>
          </p:nvPicPr>
          <p:blipFill>
            <a:blip r:embed="rId6"/>
            <a:stretch>
              <a:fillRect/>
            </a:stretch>
          </p:blipFill>
          <p:spPr>
            <a:xfrm>
              <a:off x="10537229" y="2272693"/>
              <a:ext cx="351177" cy="301009"/>
            </a:xfrm>
            <a:prstGeom prst="rect">
              <a:avLst/>
            </a:prstGeom>
          </p:spPr>
        </p:pic>
        <p:pic>
          <p:nvPicPr>
            <p:cNvPr id="50" name="Picture 49">
              <a:extLst>
                <a:ext uri="{FF2B5EF4-FFF2-40B4-BE49-F238E27FC236}">
                  <a16:creationId xmlns:a16="http://schemas.microsoft.com/office/drawing/2014/main" id="{992D6100-7D43-4194-852C-0A3CFCBFE1CB}"/>
                </a:ext>
              </a:extLst>
            </p:cNvPr>
            <p:cNvPicPr>
              <a:picLocks noChangeAspect="1"/>
            </p:cNvPicPr>
            <p:nvPr/>
          </p:nvPicPr>
          <p:blipFill>
            <a:blip r:embed="rId6"/>
            <a:stretch>
              <a:fillRect/>
            </a:stretch>
          </p:blipFill>
          <p:spPr>
            <a:xfrm>
              <a:off x="10938544" y="2923572"/>
              <a:ext cx="351177" cy="301009"/>
            </a:xfrm>
            <a:prstGeom prst="rect">
              <a:avLst/>
            </a:prstGeom>
          </p:spPr>
        </p:pic>
        <p:pic>
          <p:nvPicPr>
            <p:cNvPr id="51" name="Picture 50">
              <a:extLst>
                <a:ext uri="{FF2B5EF4-FFF2-40B4-BE49-F238E27FC236}">
                  <a16:creationId xmlns:a16="http://schemas.microsoft.com/office/drawing/2014/main" id="{BB6E3C02-D02B-4CEC-9793-FF78B0AF72FC}"/>
                </a:ext>
              </a:extLst>
            </p:cNvPr>
            <p:cNvPicPr>
              <a:picLocks noChangeAspect="1"/>
            </p:cNvPicPr>
            <p:nvPr/>
          </p:nvPicPr>
          <p:blipFill>
            <a:blip r:embed="rId6"/>
            <a:stretch>
              <a:fillRect/>
            </a:stretch>
          </p:blipFill>
          <p:spPr>
            <a:xfrm>
              <a:off x="11353800" y="2515287"/>
              <a:ext cx="351177" cy="301009"/>
            </a:xfrm>
            <a:prstGeom prst="rect">
              <a:avLst/>
            </a:prstGeom>
          </p:spPr>
        </p:pic>
        <p:pic>
          <p:nvPicPr>
            <p:cNvPr id="52" name="Picture 51">
              <a:extLst>
                <a:ext uri="{FF2B5EF4-FFF2-40B4-BE49-F238E27FC236}">
                  <a16:creationId xmlns:a16="http://schemas.microsoft.com/office/drawing/2014/main" id="{6545136C-E2C0-4C3C-B95F-96E776CF7CDB}"/>
                </a:ext>
              </a:extLst>
            </p:cNvPr>
            <p:cNvPicPr>
              <a:picLocks noChangeAspect="1"/>
            </p:cNvPicPr>
            <p:nvPr/>
          </p:nvPicPr>
          <p:blipFill>
            <a:blip r:embed="rId6"/>
            <a:stretch>
              <a:fillRect/>
            </a:stretch>
          </p:blipFill>
          <p:spPr>
            <a:xfrm>
              <a:off x="11778478" y="2984030"/>
              <a:ext cx="351177" cy="301009"/>
            </a:xfrm>
            <a:prstGeom prst="rect">
              <a:avLst/>
            </a:prstGeom>
          </p:spPr>
        </p:pic>
        <p:pic>
          <p:nvPicPr>
            <p:cNvPr id="53" name="Picture 52">
              <a:extLst>
                <a:ext uri="{FF2B5EF4-FFF2-40B4-BE49-F238E27FC236}">
                  <a16:creationId xmlns:a16="http://schemas.microsoft.com/office/drawing/2014/main" id="{EE55F784-6684-4207-BD60-3273BF100BAD}"/>
                </a:ext>
              </a:extLst>
            </p:cNvPr>
            <p:cNvPicPr>
              <a:picLocks noChangeAspect="1"/>
            </p:cNvPicPr>
            <p:nvPr/>
          </p:nvPicPr>
          <p:blipFill>
            <a:blip r:embed="rId6"/>
            <a:stretch>
              <a:fillRect/>
            </a:stretch>
          </p:blipFill>
          <p:spPr>
            <a:xfrm>
              <a:off x="10477255" y="3316556"/>
              <a:ext cx="351177" cy="301009"/>
            </a:xfrm>
            <a:prstGeom prst="rect">
              <a:avLst/>
            </a:prstGeom>
          </p:spPr>
        </p:pic>
        <p:pic>
          <p:nvPicPr>
            <p:cNvPr id="54" name="Picture 53">
              <a:extLst>
                <a:ext uri="{FF2B5EF4-FFF2-40B4-BE49-F238E27FC236}">
                  <a16:creationId xmlns:a16="http://schemas.microsoft.com/office/drawing/2014/main" id="{A2ED42CF-01CE-47BB-9941-4FF3D99894EF}"/>
                </a:ext>
              </a:extLst>
            </p:cNvPr>
            <p:cNvPicPr>
              <a:picLocks noChangeAspect="1"/>
            </p:cNvPicPr>
            <p:nvPr/>
          </p:nvPicPr>
          <p:blipFill>
            <a:blip r:embed="rId6"/>
            <a:stretch>
              <a:fillRect/>
            </a:stretch>
          </p:blipFill>
          <p:spPr>
            <a:xfrm>
              <a:off x="9145645" y="3837756"/>
              <a:ext cx="351177" cy="301009"/>
            </a:xfrm>
            <a:prstGeom prst="rect">
              <a:avLst/>
            </a:prstGeom>
          </p:spPr>
        </p:pic>
        <p:pic>
          <p:nvPicPr>
            <p:cNvPr id="55" name="Picture 54">
              <a:extLst>
                <a:ext uri="{FF2B5EF4-FFF2-40B4-BE49-F238E27FC236}">
                  <a16:creationId xmlns:a16="http://schemas.microsoft.com/office/drawing/2014/main" id="{2B7CF5CD-3923-4302-8E08-AB57927A739F}"/>
                </a:ext>
              </a:extLst>
            </p:cNvPr>
            <p:cNvPicPr>
              <a:picLocks noChangeAspect="1"/>
            </p:cNvPicPr>
            <p:nvPr/>
          </p:nvPicPr>
          <p:blipFill>
            <a:blip r:embed="rId6"/>
            <a:stretch>
              <a:fillRect/>
            </a:stretch>
          </p:blipFill>
          <p:spPr>
            <a:xfrm>
              <a:off x="10184005" y="4652905"/>
              <a:ext cx="351177" cy="301009"/>
            </a:xfrm>
            <a:prstGeom prst="rect">
              <a:avLst/>
            </a:prstGeom>
          </p:spPr>
        </p:pic>
        <p:pic>
          <p:nvPicPr>
            <p:cNvPr id="65" name="Picture 64">
              <a:extLst>
                <a:ext uri="{FF2B5EF4-FFF2-40B4-BE49-F238E27FC236}">
                  <a16:creationId xmlns:a16="http://schemas.microsoft.com/office/drawing/2014/main" id="{26528EF2-FAE8-46FF-8470-9DFFBD42F91D}"/>
                </a:ext>
              </a:extLst>
            </p:cNvPr>
            <p:cNvPicPr>
              <a:picLocks noChangeAspect="1"/>
            </p:cNvPicPr>
            <p:nvPr/>
          </p:nvPicPr>
          <p:blipFill>
            <a:blip r:embed="rId3"/>
            <a:stretch>
              <a:fillRect/>
            </a:stretch>
          </p:blipFill>
          <p:spPr>
            <a:xfrm flipH="1">
              <a:off x="10404504" y="4292204"/>
              <a:ext cx="1068080" cy="571500"/>
            </a:xfrm>
            <a:prstGeom prst="rect">
              <a:avLst/>
            </a:prstGeom>
          </p:spPr>
        </p:pic>
        <p:pic>
          <p:nvPicPr>
            <p:cNvPr id="66" name="Picture 65">
              <a:extLst>
                <a:ext uri="{FF2B5EF4-FFF2-40B4-BE49-F238E27FC236}">
                  <a16:creationId xmlns:a16="http://schemas.microsoft.com/office/drawing/2014/main" id="{3E0F882D-DA05-4A66-A29E-5002AE8DAE51}"/>
                </a:ext>
              </a:extLst>
            </p:cNvPr>
            <p:cNvPicPr>
              <a:picLocks noChangeAspect="1"/>
            </p:cNvPicPr>
            <p:nvPr/>
          </p:nvPicPr>
          <p:blipFill>
            <a:blip r:embed="rId3"/>
            <a:stretch>
              <a:fillRect/>
            </a:stretch>
          </p:blipFill>
          <p:spPr>
            <a:xfrm flipH="1">
              <a:off x="9644737" y="3604900"/>
              <a:ext cx="1068080" cy="571500"/>
            </a:xfrm>
            <a:prstGeom prst="rect">
              <a:avLst/>
            </a:prstGeom>
          </p:spPr>
        </p:pic>
        <p:pic>
          <p:nvPicPr>
            <p:cNvPr id="67" name="Picture 66">
              <a:extLst>
                <a:ext uri="{FF2B5EF4-FFF2-40B4-BE49-F238E27FC236}">
                  <a16:creationId xmlns:a16="http://schemas.microsoft.com/office/drawing/2014/main" id="{DE46AB66-8897-4B3F-BEC0-6487CC1DE69A}"/>
                </a:ext>
              </a:extLst>
            </p:cNvPr>
            <p:cNvPicPr>
              <a:picLocks noChangeAspect="1"/>
            </p:cNvPicPr>
            <p:nvPr/>
          </p:nvPicPr>
          <p:blipFill>
            <a:blip r:embed="rId3"/>
            <a:stretch>
              <a:fillRect/>
            </a:stretch>
          </p:blipFill>
          <p:spPr>
            <a:xfrm flipH="1">
              <a:off x="9022453" y="4273220"/>
              <a:ext cx="1068080" cy="571500"/>
            </a:xfrm>
            <a:prstGeom prst="rect">
              <a:avLst/>
            </a:prstGeom>
          </p:spPr>
        </p:pic>
        <p:pic>
          <p:nvPicPr>
            <p:cNvPr id="69" name="Picture 68">
              <a:extLst>
                <a:ext uri="{FF2B5EF4-FFF2-40B4-BE49-F238E27FC236}">
                  <a16:creationId xmlns:a16="http://schemas.microsoft.com/office/drawing/2014/main" id="{6DD53193-09CD-4EEC-AD49-87417ED8A5AF}"/>
                </a:ext>
              </a:extLst>
            </p:cNvPr>
            <p:cNvPicPr>
              <a:picLocks noChangeAspect="1"/>
            </p:cNvPicPr>
            <p:nvPr/>
          </p:nvPicPr>
          <p:blipFill>
            <a:blip r:embed="rId6"/>
            <a:stretch>
              <a:fillRect/>
            </a:stretch>
          </p:blipFill>
          <p:spPr>
            <a:xfrm>
              <a:off x="7559928" y="3887303"/>
              <a:ext cx="351177" cy="301009"/>
            </a:xfrm>
            <a:prstGeom prst="rect">
              <a:avLst/>
            </a:prstGeom>
          </p:spPr>
        </p:pic>
        <p:pic>
          <p:nvPicPr>
            <p:cNvPr id="70" name="Picture 69">
              <a:extLst>
                <a:ext uri="{FF2B5EF4-FFF2-40B4-BE49-F238E27FC236}">
                  <a16:creationId xmlns:a16="http://schemas.microsoft.com/office/drawing/2014/main" id="{30610F5A-A03B-42A4-A4BA-7352B5251657}"/>
                </a:ext>
              </a:extLst>
            </p:cNvPr>
            <p:cNvPicPr>
              <a:picLocks noChangeAspect="1"/>
            </p:cNvPicPr>
            <p:nvPr/>
          </p:nvPicPr>
          <p:blipFill>
            <a:blip r:embed="rId6"/>
            <a:stretch>
              <a:fillRect/>
            </a:stretch>
          </p:blipFill>
          <p:spPr>
            <a:xfrm>
              <a:off x="8129689" y="3897135"/>
              <a:ext cx="351177" cy="301009"/>
            </a:xfrm>
            <a:prstGeom prst="rect">
              <a:avLst/>
            </a:prstGeom>
          </p:spPr>
        </p:pic>
        <p:pic>
          <p:nvPicPr>
            <p:cNvPr id="71" name="Picture 70">
              <a:extLst>
                <a:ext uri="{FF2B5EF4-FFF2-40B4-BE49-F238E27FC236}">
                  <a16:creationId xmlns:a16="http://schemas.microsoft.com/office/drawing/2014/main" id="{1D9A4682-DC5C-4712-96BD-91DAAA83E029}"/>
                </a:ext>
              </a:extLst>
            </p:cNvPr>
            <p:cNvPicPr>
              <a:picLocks noChangeAspect="1"/>
            </p:cNvPicPr>
            <p:nvPr/>
          </p:nvPicPr>
          <p:blipFill>
            <a:blip r:embed="rId6"/>
            <a:stretch>
              <a:fillRect/>
            </a:stretch>
          </p:blipFill>
          <p:spPr>
            <a:xfrm>
              <a:off x="8700996" y="4072945"/>
              <a:ext cx="351177" cy="301009"/>
            </a:xfrm>
            <a:prstGeom prst="rect">
              <a:avLst/>
            </a:prstGeom>
          </p:spPr>
        </p:pic>
        <p:pic>
          <p:nvPicPr>
            <p:cNvPr id="72" name="Picture 71">
              <a:extLst>
                <a:ext uri="{FF2B5EF4-FFF2-40B4-BE49-F238E27FC236}">
                  <a16:creationId xmlns:a16="http://schemas.microsoft.com/office/drawing/2014/main" id="{2190C79E-A73B-4FC1-9639-B327FF93B6C3}"/>
                </a:ext>
              </a:extLst>
            </p:cNvPr>
            <p:cNvPicPr>
              <a:picLocks noChangeAspect="1"/>
            </p:cNvPicPr>
            <p:nvPr/>
          </p:nvPicPr>
          <p:blipFill>
            <a:blip r:embed="rId6"/>
            <a:stretch>
              <a:fillRect/>
            </a:stretch>
          </p:blipFill>
          <p:spPr>
            <a:xfrm>
              <a:off x="7043170" y="3816439"/>
              <a:ext cx="351177" cy="301009"/>
            </a:xfrm>
            <a:prstGeom prst="rect">
              <a:avLst/>
            </a:prstGeom>
          </p:spPr>
        </p:pic>
        <p:pic>
          <p:nvPicPr>
            <p:cNvPr id="73" name="Picture 72">
              <a:extLst>
                <a:ext uri="{FF2B5EF4-FFF2-40B4-BE49-F238E27FC236}">
                  <a16:creationId xmlns:a16="http://schemas.microsoft.com/office/drawing/2014/main" id="{AD9EF1D7-9A7E-46B1-925A-7ACA0EA74867}"/>
                </a:ext>
              </a:extLst>
            </p:cNvPr>
            <p:cNvPicPr>
              <a:picLocks noChangeAspect="1"/>
            </p:cNvPicPr>
            <p:nvPr/>
          </p:nvPicPr>
          <p:blipFill>
            <a:blip r:embed="rId6"/>
            <a:stretch>
              <a:fillRect/>
            </a:stretch>
          </p:blipFill>
          <p:spPr>
            <a:xfrm>
              <a:off x="8489388" y="4433639"/>
              <a:ext cx="351177" cy="301009"/>
            </a:xfrm>
            <a:prstGeom prst="rect">
              <a:avLst/>
            </a:prstGeom>
          </p:spPr>
        </p:pic>
        <p:pic>
          <p:nvPicPr>
            <p:cNvPr id="77" name="Picture 76">
              <a:extLst>
                <a:ext uri="{FF2B5EF4-FFF2-40B4-BE49-F238E27FC236}">
                  <a16:creationId xmlns:a16="http://schemas.microsoft.com/office/drawing/2014/main" id="{2118412A-A91F-4588-9AC1-1B70C7ADFB94}"/>
                </a:ext>
              </a:extLst>
            </p:cNvPr>
            <p:cNvPicPr>
              <a:picLocks noChangeAspect="1"/>
            </p:cNvPicPr>
            <p:nvPr/>
          </p:nvPicPr>
          <p:blipFill>
            <a:blip r:embed="rId7"/>
            <a:stretch>
              <a:fillRect/>
            </a:stretch>
          </p:blipFill>
          <p:spPr>
            <a:xfrm flipH="1">
              <a:off x="11348335" y="2010243"/>
              <a:ext cx="502897" cy="362712"/>
            </a:xfrm>
            <a:prstGeom prst="rect">
              <a:avLst/>
            </a:prstGeom>
          </p:spPr>
        </p:pic>
        <p:pic>
          <p:nvPicPr>
            <p:cNvPr id="81" name="Picture 80">
              <a:extLst>
                <a:ext uri="{FF2B5EF4-FFF2-40B4-BE49-F238E27FC236}">
                  <a16:creationId xmlns:a16="http://schemas.microsoft.com/office/drawing/2014/main" id="{64071583-5927-4F8A-990C-0482D4C12550}"/>
                </a:ext>
              </a:extLst>
            </p:cNvPr>
            <p:cNvPicPr>
              <a:picLocks noChangeAspect="1"/>
            </p:cNvPicPr>
            <p:nvPr/>
          </p:nvPicPr>
          <p:blipFill>
            <a:blip r:embed="rId7"/>
            <a:stretch>
              <a:fillRect/>
            </a:stretch>
          </p:blipFill>
          <p:spPr>
            <a:xfrm flipH="1">
              <a:off x="10866922" y="2141575"/>
              <a:ext cx="502897" cy="362712"/>
            </a:xfrm>
            <a:prstGeom prst="rect">
              <a:avLst/>
            </a:prstGeom>
          </p:spPr>
        </p:pic>
        <p:pic>
          <p:nvPicPr>
            <p:cNvPr id="82" name="Picture 81">
              <a:extLst>
                <a:ext uri="{FF2B5EF4-FFF2-40B4-BE49-F238E27FC236}">
                  <a16:creationId xmlns:a16="http://schemas.microsoft.com/office/drawing/2014/main" id="{43C7F0EF-B13B-4A69-824E-E4A9E668E9E0}"/>
                </a:ext>
              </a:extLst>
            </p:cNvPr>
            <p:cNvPicPr>
              <a:picLocks noChangeAspect="1"/>
            </p:cNvPicPr>
            <p:nvPr/>
          </p:nvPicPr>
          <p:blipFill>
            <a:blip r:embed="rId7"/>
            <a:stretch>
              <a:fillRect/>
            </a:stretch>
          </p:blipFill>
          <p:spPr>
            <a:xfrm flipH="1">
              <a:off x="10739952" y="2576365"/>
              <a:ext cx="502897" cy="362712"/>
            </a:xfrm>
            <a:prstGeom prst="rect">
              <a:avLst/>
            </a:prstGeom>
          </p:spPr>
        </p:pic>
        <p:pic>
          <p:nvPicPr>
            <p:cNvPr id="83" name="Picture 82">
              <a:extLst>
                <a:ext uri="{FF2B5EF4-FFF2-40B4-BE49-F238E27FC236}">
                  <a16:creationId xmlns:a16="http://schemas.microsoft.com/office/drawing/2014/main" id="{7797C035-222B-49FF-B8BA-181171705DD4}"/>
                </a:ext>
              </a:extLst>
            </p:cNvPr>
            <p:cNvPicPr>
              <a:picLocks noChangeAspect="1"/>
            </p:cNvPicPr>
            <p:nvPr/>
          </p:nvPicPr>
          <p:blipFill>
            <a:blip r:embed="rId7"/>
            <a:stretch>
              <a:fillRect/>
            </a:stretch>
          </p:blipFill>
          <p:spPr>
            <a:xfrm flipH="1">
              <a:off x="10133380" y="2423197"/>
              <a:ext cx="502897" cy="362712"/>
            </a:xfrm>
            <a:prstGeom prst="rect">
              <a:avLst/>
            </a:prstGeom>
          </p:spPr>
        </p:pic>
        <p:pic>
          <p:nvPicPr>
            <p:cNvPr id="84" name="Picture 83">
              <a:extLst>
                <a:ext uri="{FF2B5EF4-FFF2-40B4-BE49-F238E27FC236}">
                  <a16:creationId xmlns:a16="http://schemas.microsoft.com/office/drawing/2014/main" id="{AD6CD371-ADF6-4633-A6A9-D69436E65F5F}"/>
                </a:ext>
              </a:extLst>
            </p:cNvPr>
            <p:cNvPicPr>
              <a:picLocks noChangeAspect="1"/>
            </p:cNvPicPr>
            <p:nvPr/>
          </p:nvPicPr>
          <p:blipFill>
            <a:blip r:embed="rId7"/>
            <a:stretch>
              <a:fillRect/>
            </a:stretch>
          </p:blipFill>
          <p:spPr>
            <a:xfrm flipH="1">
              <a:off x="10325773" y="1895173"/>
              <a:ext cx="502897" cy="362712"/>
            </a:xfrm>
            <a:prstGeom prst="rect">
              <a:avLst/>
            </a:prstGeom>
          </p:spPr>
        </p:pic>
        <p:pic>
          <p:nvPicPr>
            <p:cNvPr id="85" name="Picture 84">
              <a:extLst>
                <a:ext uri="{FF2B5EF4-FFF2-40B4-BE49-F238E27FC236}">
                  <a16:creationId xmlns:a16="http://schemas.microsoft.com/office/drawing/2014/main" id="{18CFA785-E836-4240-9D6E-B7D0D36756D1}"/>
                </a:ext>
              </a:extLst>
            </p:cNvPr>
            <p:cNvPicPr>
              <a:picLocks noChangeAspect="1"/>
            </p:cNvPicPr>
            <p:nvPr/>
          </p:nvPicPr>
          <p:blipFill>
            <a:blip r:embed="rId7"/>
            <a:stretch>
              <a:fillRect/>
            </a:stretch>
          </p:blipFill>
          <p:spPr>
            <a:xfrm flipH="1">
              <a:off x="10384828" y="2918250"/>
              <a:ext cx="502897" cy="362712"/>
            </a:xfrm>
            <a:prstGeom prst="rect">
              <a:avLst/>
            </a:prstGeom>
          </p:spPr>
        </p:pic>
        <p:pic>
          <p:nvPicPr>
            <p:cNvPr id="128" name="Picture 127">
              <a:extLst>
                <a:ext uri="{FF2B5EF4-FFF2-40B4-BE49-F238E27FC236}">
                  <a16:creationId xmlns:a16="http://schemas.microsoft.com/office/drawing/2014/main" id="{765FDFF9-2B9B-4495-BAF1-1B66D3A5849C}"/>
                </a:ext>
              </a:extLst>
            </p:cNvPr>
            <p:cNvPicPr>
              <a:picLocks noChangeAspect="1"/>
            </p:cNvPicPr>
            <p:nvPr/>
          </p:nvPicPr>
          <p:blipFill>
            <a:blip r:embed="rId8"/>
            <a:stretch>
              <a:fillRect/>
            </a:stretch>
          </p:blipFill>
          <p:spPr>
            <a:xfrm>
              <a:off x="8358894" y="5062451"/>
              <a:ext cx="1318866" cy="1361686"/>
            </a:xfrm>
            <a:prstGeom prst="rect">
              <a:avLst/>
            </a:prstGeom>
          </p:spPr>
        </p:pic>
        <p:pic>
          <p:nvPicPr>
            <p:cNvPr id="131" name="Picture 130">
              <a:extLst>
                <a:ext uri="{FF2B5EF4-FFF2-40B4-BE49-F238E27FC236}">
                  <a16:creationId xmlns:a16="http://schemas.microsoft.com/office/drawing/2014/main" id="{A55CF064-9796-4A3B-908C-028FDABE7B69}"/>
                </a:ext>
              </a:extLst>
            </p:cNvPr>
            <p:cNvPicPr>
              <a:picLocks noChangeAspect="1"/>
            </p:cNvPicPr>
            <p:nvPr/>
          </p:nvPicPr>
          <p:blipFill>
            <a:blip r:embed="rId6"/>
            <a:stretch>
              <a:fillRect/>
            </a:stretch>
          </p:blipFill>
          <p:spPr>
            <a:xfrm>
              <a:off x="9547518" y="3228391"/>
              <a:ext cx="351177" cy="301009"/>
            </a:xfrm>
            <a:prstGeom prst="rect">
              <a:avLst/>
            </a:prstGeom>
          </p:spPr>
        </p:pic>
        <p:pic>
          <p:nvPicPr>
            <p:cNvPr id="132" name="Picture 131">
              <a:extLst>
                <a:ext uri="{FF2B5EF4-FFF2-40B4-BE49-F238E27FC236}">
                  <a16:creationId xmlns:a16="http://schemas.microsoft.com/office/drawing/2014/main" id="{D1FD8C0F-8683-4EBB-B571-711FDFFBA018}"/>
                </a:ext>
              </a:extLst>
            </p:cNvPr>
            <p:cNvPicPr>
              <a:picLocks noChangeAspect="1"/>
            </p:cNvPicPr>
            <p:nvPr/>
          </p:nvPicPr>
          <p:blipFill>
            <a:blip r:embed="rId6"/>
            <a:stretch>
              <a:fillRect/>
            </a:stretch>
          </p:blipFill>
          <p:spPr>
            <a:xfrm>
              <a:off x="7924347" y="5247291"/>
              <a:ext cx="351177" cy="301009"/>
            </a:xfrm>
            <a:prstGeom prst="rect">
              <a:avLst/>
            </a:prstGeom>
          </p:spPr>
        </p:pic>
        <p:pic>
          <p:nvPicPr>
            <p:cNvPr id="133" name="Picture 132">
              <a:extLst>
                <a:ext uri="{FF2B5EF4-FFF2-40B4-BE49-F238E27FC236}">
                  <a16:creationId xmlns:a16="http://schemas.microsoft.com/office/drawing/2014/main" id="{C2FF2472-1208-43C7-AEEE-01509CE3A3E5}"/>
                </a:ext>
              </a:extLst>
            </p:cNvPr>
            <p:cNvPicPr>
              <a:picLocks noChangeAspect="1"/>
            </p:cNvPicPr>
            <p:nvPr/>
          </p:nvPicPr>
          <p:blipFill>
            <a:blip r:embed="rId6"/>
            <a:stretch>
              <a:fillRect/>
            </a:stretch>
          </p:blipFill>
          <p:spPr>
            <a:xfrm>
              <a:off x="7516338" y="5494399"/>
              <a:ext cx="351177" cy="301009"/>
            </a:xfrm>
            <a:prstGeom prst="rect">
              <a:avLst/>
            </a:prstGeom>
          </p:spPr>
        </p:pic>
        <p:pic>
          <p:nvPicPr>
            <p:cNvPr id="134" name="Picture 133">
              <a:extLst>
                <a:ext uri="{FF2B5EF4-FFF2-40B4-BE49-F238E27FC236}">
                  <a16:creationId xmlns:a16="http://schemas.microsoft.com/office/drawing/2014/main" id="{35DF965A-9373-4338-A961-876C07C41EBE}"/>
                </a:ext>
              </a:extLst>
            </p:cNvPr>
            <p:cNvPicPr>
              <a:picLocks noChangeAspect="1"/>
            </p:cNvPicPr>
            <p:nvPr/>
          </p:nvPicPr>
          <p:blipFill>
            <a:blip r:embed="rId6"/>
            <a:stretch>
              <a:fillRect/>
            </a:stretch>
          </p:blipFill>
          <p:spPr>
            <a:xfrm>
              <a:off x="7034281" y="5360895"/>
              <a:ext cx="351177" cy="301009"/>
            </a:xfrm>
            <a:prstGeom prst="rect">
              <a:avLst/>
            </a:prstGeom>
          </p:spPr>
        </p:pic>
        <p:pic>
          <p:nvPicPr>
            <p:cNvPr id="135" name="Picture 134">
              <a:extLst>
                <a:ext uri="{FF2B5EF4-FFF2-40B4-BE49-F238E27FC236}">
                  <a16:creationId xmlns:a16="http://schemas.microsoft.com/office/drawing/2014/main" id="{38B10CA3-1F13-46B0-BEF5-4C935731371D}"/>
                </a:ext>
              </a:extLst>
            </p:cNvPr>
            <p:cNvPicPr>
              <a:picLocks noChangeAspect="1"/>
            </p:cNvPicPr>
            <p:nvPr/>
          </p:nvPicPr>
          <p:blipFill>
            <a:blip r:embed="rId6"/>
            <a:stretch>
              <a:fillRect/>
            </a:stretch>
          </p:blipFill>
          <p:spPr>
            <a:xfrm>
              <a:off x="9344066" y="5143925"/>
              <a:ext cx="351177" cy="301009"/>
            </a:xfrm>
            <a:prstGeom prst="rect">
              <a:avLst/>
            </a:prstGeom>
          </p:spPr>
        </p:pic>
        <p:pic>
          <p:nvPicPr>
            <p:cNvPr id="136" name="Picture 135">
              <a:extLst>
                <a:ext uri="{FF2B5EF4-FFF2-40B4-BE49-F238E27FC236}">
                  <a16:creationId xmlns:a16="http://schemas.microsoft.com/office/drawing/2014/main" id="{2D744B96-20DB-4A70-ADF9-11D438691022}"/>
                </a:ext>
              </a:extLst>
            </p:cNvPr>
            <p:cNvPicPr>
              <a:picLocks noChangeAspect="1"/>
            </p:cNvPicPr>
            <p:nvPr/>
          </p:nvPicPr>
          <p:blipFill>
            <a:blip r:embed="rId6"/>
            <a:stretch>
              <a:fillRect/>
            </a:stretch>
          </p:blipFill>
          <p:spPr>
            <a:xfrm>
              <a:off x="9757589" y="5415955"/>
              <a:ext cx="351177" cy="301009"/>
            </a:xfrm>
            <a:prstGeom prst="rect">
              <a:avLst/>
            </a:prstGeom>
          </p:spPr>
        </p:pic>
        <p:pic>
          <p:nvPicPr>
            <p:cNvPr id="137" name="Picture 136">
              <a:extLst>
                <a:ext uri="{FF2B5EF4-FFF2-40B4-BE49-F238E27FC236}">
                  <a16:creationId xmlns:a16="http://schemas.microsoft.com/office/drawing/2014/main" id="{0842704C-05C0-40C6-9389-0C9300201D04}"/>
                </a:ext>
              </a:extLst>
            </p:cNvPr>
            <p:cNvPicPr>
              <a:picLocks noChangeAspect="1"/>
            </p:cNvPicPr>
            <p:nvPr/>
          </p:nvPicPr>
          <p:blipFill>
            <a:blip r:embed="rId6"/>
            <a:stretch>
              <a:fillRect/>
            </a:stretch>
          </p:blipFill>
          <p:spPr>
            <a:xfrm>
              <a:off x="10428612" y="5164110"/>
              <a:ext cx="351177" cy="301009"/>
            </a:xfrm>
            <a:prstGeom prst="rect">
              <a:avLst/>
            </a:prstGeom>
          </p:spPr>
        </p:pic>
        <p:pic>
          <p:nvPicPr>
            <p:cNvPr id="140" name="Picture 139">
              <a:extLst>
                <a:ext uri="{FF2B5EF4-FFF2-40B4-BE49-F238E27FC236}">
                  <a16:creationId xmlns:a16="http://schemas.microsoft.com/office/drawing/2014/main" id="{EAB5AA85-C6C0-49C7-BB12-5EAC660D14F5}"/>
                </a:ext>
              </a:extLst>
            </p:cNvPr>
            <p:cNvPicPr>
              <a:picLocks noChangeAspect="1"/>
            </p:cNvPicPr>
            <p:nvPr/>
          </p:nvPicPr>
          <p:blipFill>
            <a:blip r:embed="rId6"/>
            <a:stretch>
              <a:fillRect/>
            </a:stretch>
          </p:blipFill>
          <p:spPr>
            <a:xfrm>
              <a:off x="8391697" y="4917135"/>
              <a:ext cx="351177" cy="301009"/>
            </a:xfrm>
            <a:prstGeom prst="rect">
              <a:avLst/>
            </a:prstGeom>
          </p:spPr>
        </p:pic>
        <p:pic>
          <p:nvPicPr>
            <p:cNvPr id="144" name="Content Placeholder 22" descr="A drawing of a person&#10;&#10;Description automatically generated">
              <a:extLst>
                <a:ext uri="{FF2B5EF4-FFF2-40B4-BE49-F238E27FC236}">
                  <a16:creationId xmlns:a16="http://schemas.microsoft.com/office/drawing/2014/main" id="{80C24282-0CF6-4C56-B103-6F1921060A5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42040" y="4392778"/>
              <a:ext cx="904788" cy="1072341"/>
            </a:xfrm>
            <a:prstGeom prst="rect">
              <a:avLst/>
            </a:prstGeom>
          </p:spPr>
        </p:pic>
        <p:pic>
          <p:nvPicPr>
            <p:cNvPr id="149" name="Picture 148">
              <a:extLst>
                <a:ext uri="{FF2B5EF4-FFF2-40B4-BE49-F238E27FC236}">
                  <a16:creationId xmlns:a16="http://schemas.microsoft.com/office/drawing/2014/main" id="{D1AAF858-1BC8-4BBD-BB97-4549E6ECEC56}"/>
                </a:ext>
              </a:extLst>
            </p:cNvPr>
            <p:cNvPicPr>
              <a:picLocks noChangeAspect="1"/>
            </p:cNvPicPr>
            <p:nvPr/>
          </p:nvPicPr>
          <p:blipFill>
            <a:blip r:embed="rId10">
              <a:biLevel thresh="75000"/>
            </a:blip>
            <a:stretch>
              <a:fillRect/>
            </a:stretch>
          </p:blipFill>
          <p:spPr>
            <a:xfrm>
              <a:off x="11369819" y="2858014"/>
              <a:ext cx="432701" cy="839441"/>
            </a:xfrm>
            <a:prstGeom prst="rect">
              <a:avLst/>
            </a:prstGeom>
          </p:spPr>
        </p:pic>
        <p:sp>
          <p:nvSpPr>
            <p:cNvPr id="158" name="Parallelogram 157">
              <a:extLst>
                <a:ext uri="{FF2B5EF4-FFF2-40B4-BE49-F238E27FC236}">
                  <a16:creationId xmlns:a16="http://schemas.microsoft.com/office/drawing/2014/main" id="{AB22399A-6A2E-4CD2-927A-E4FC2B99C3E2}"/>
                </a:ext>
              </a:extLst>
            </p:cNvPr>
            <p:cNvSpPr>
              <a:spLocks noChangeAspect="1"/>
            </p:cNvSpPr>
            <p:nvPr/>
          </p:nvSpPr>
          <p:spPr>
            <a:xfrm rot="1169634">
              <a:off x="1206986" y="5532623"/>
              <a:ext cx="274320" cy="374084"/>
            </a:xfrm>
            <a:prstGeom prst="parallelogram">
              <a:avLst/>
            </a:prstGeom>
            <a:noFill/>
            <a:ln w="38100">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Parallelogram 173">
              <a:extLst>
                <a:ext uri="{FF2B5EF4-FFF2-40B4-BE49-F238E27FC236}">
                  <a16:creationId xmlns:a16="http://schemas.microsoft.com/office/drawing/2014/main" id="{44CED0CD-2E89-4DD8-AEF7-56C76F600419}"/>
                </a:ext>
              </a:extLst>
            </p:cNvPr>
            <p:cNvSpPr>
              <a:spLocks noChangeAspect="1"/>
            </p:cNvSpPr>
            <p:nvPr/>
          </p:nvSpPr>
          <p:spPr>
            <a:xfrm rot="1169634">
              <a:off x="1546269" y="5560980"/>
              <a:ext cx="274320" cy="374084"/>
            </a:xfrm>
            <a:prstGeom prst="parallelogram">
              <a:avLst/>
            </a:prstGeom>
            <a:noFill/>
            <a:ln w="38100">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Parallelogram 174">
              <a:extLst>
                <a:ext uri="{FF2B5EF4-FFF2-40B4-BE49-F238E27FC236}">
                  <a16:creationId xmlns:a16="http://schemas.microsoft.com/office/drawing/2014/main" id="{CDE5ED14-50A8-4EE3-8928-E1634DC304C5}"/>
                </a:ext>
              </a:extLst>
            </p:cNvPr>
            <p:cNvSpPr>
              <a:spLocks noChangeAspect="1"/>
            </p:cNvSpPr>
            <p:nvPr/>
          </p:nvSpPr>
          <p:spPr>
            <a:xfrm rot="1169634">
              <a:off x="1880079" y="5592727"/>
              <a:ext cx="274320" cy="374084"/>
            </a:xfrm>
            <a:prstGeom prst="parallelogram">
              <a:avLst/>
            </a:prstGeom>
            <a:noFill/>
            <a:ln w="38100">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Parallelogram 175">
              <a:extLst>
                <a:ext uri="{FF2B5EF4-FFF2-40B4-BE49-F238E27FC236}">
                  <a16:creationId xmlns:a16="http://schemas.microsoft.com/office/drawing/2014/main" id="{CBB9EBBD-3E0F-4CBD-B1CF-51A968D26847}"/>
                </a:ext>
              </a:extLst>
            </p:cNvPr>
            <p:cNvSpPr>
              <a:spLocks noChangeAspect="1"/>
            </p:cNvSpPr>
            <p:nvPr/>
          </p:nvSpPr>
          <p:spPr>
            <a:xfrm rot="1169634">
              <a:off x="2211246" y="5626693"/>
              <a:ext cx="274320" cy="374084"/>
            </a:xfrm>
            <a:prstGeom prst="parallelogram">
              <a:avLst/>
            </a:prstGeom>
            <a:noFill/>
            <a:ln w="38100">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Parallelogram 176">
              <a:extLst>
                <a:ext uri="{FF2B5EF4-FFF2-40B4-BE49-F238E27FC236}">
                  <a16:creationId xmlns:a16="http://schemas.microsoft.com/office/drawing/2014/main" id="{5120D990-B415-458B-9BC1-F577771F48B6}"/>
                </a:ext>
              </a:extLst>
            </p:cNvPr>
            <p:cNvSpPr>
              <a:spLocks noChangeAspect="1"/>
            </p:cNvSpPr>
            <p:nvPr/>
          </p:nvSpPr>
          <p:spPr>
            <a:xfrm rot="1169634">
              <a:off x="859397" y="5571246"/>
              <a:ext cx="274320" cy="374084"/>
            </a:xfrm>
            <a:prstGeom prst="parallelogram">
              <a:avLst/>
            </a:prstGeom>
            <a:noFill/>
            <a:ln w="38100">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Parallelogram 184">
              <a:extLst>
                <a:ext uri="{FF2B5EF4-FFF2-40B4-BE49-F238E27FC236}">
                  <a16:creationId xmlns:a16="http://schemas.microsoft.com/office/drawing/2014/main" id="{9E1A0A06-75F9-4AA1-A690-9FD69192B523}"/>
                </a:ext>
              </a:extLst>
            </p:cNvPr>
            <p:cNvSpPr>
              <a:spLocks noChangeAspect="1"/>
            </p:cNvSpPr>
            <p:nvPr/>
          </p:nvSpPr>
          <p:spPr>
            <a:xfrm rot="1169634">
              <a:off x="1757041" y="6448867"/>
              <a:ext cx="274320" cy="374084"/>
            </a:xfrm>
            <a:prstGeom prst="parallelogram">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Parallelogram 185">
              <a:extLst>
                <a:ext uri="{FF2B5EF4-FFF2-40B4-BE49-F238E27FC236}">
                  <a16:creationId xmlns:a16="http://schemas.microsoft.com/office/drawing/2014/main" id="{819A076A-4596-481E-A494-ACA17AA784CB}"/>
                </a:ext>
              </a:extLst>
            </p:cNvPr>
            <p:cNvSpPr>
              <a:spLocks noChangeAspect="1"/>
            </p:cNvSpPr>
            <p:nvPr/>
          </p:nvSpPr>
          <p:spPr>
            <a:xfrm rot="1169634">
              <a:off x="2202792" y="6244462"/>
              <a:ext cx="274320" cy="374084"/>
            </a:xfrm>
            <a:prstGeom prst="parallelogram">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Parallelogram 186">
              <a:extLst>
                <a:ext uri="{FF2B5EF4-FFF2-40B4-BE49-F238E27FC236}">
                  <a16:creationId xmlns:a16="http://schemas.microsoft.com/office/drawing/2014/main" id="{A5473FC8-05D8-472C-86C1-F073C7ABE02B}"/>
                </a:ext>
              </a:extLst>
            </p:cNvPr>
            <p:cNvSpPr>
              <a:spLocks noChangeAspect="1"/>
            </p:cNvSpPr>
            <p:nvPr/>
          </p:nvSpPr>
          <p:spPr>
            <a:xfrm rot="1169634">
              <a:off x="1680856" y="6011348"/>
              <a:ext cx="274320" cy="374084"/>
            </a:xfrm>
            <a:prstGeom prst="parallelogram">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Parallelogram 187">
              <a:extLst>
                <a:ext uri="{FF2B5EF4-FFF2-40B4-BE49-F238E27FC236}">
                  <a16:creationId xmlns:a16="http://schemas.microsoft.com/office/drawing/2014/main" id="{F6608F92-1869-490F-BBBC-2E3F97BE04DD}"/>
                </a:ext>
              </a:extLst>
            </p:cNvPr>
            <p:cNvSpPr>
              <a:spLocks noChangeAspect="1"/>
            </p:cNvSpPr>
            <p:nvPr/>
          </p:nvSpPr>
          <p:spPr>
            <a:xfrm rot="1169634">
              <a:off x="1987897" y="6056335"/>
              <a:ext cx="274320" cy="374084"/>
            </a:xfrm>
            <a:prstGeom prst="parallelogram">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Parallelogram 188">
              <a:extLst>
                <a:ext uri="{FF2B5EF4-FFF2-40B4-BE49-F238E27FC236}">
                  <a16:creationId xmlns:a16="http://schemas.microsoft.com/office/drawing/2014/main" id="{BF2A6F23-8DF9-47F6-8005-9174D72FA497}"/>
                </a:ext>
              </a:extLst>
            </p:cNvPr>
            <p:cNvSpPr>
              <a:spLocks noChangeAspect="1"/>
            </p:cNvSpPr>
            <p:nvPr/>
          </p:nvSpPr>
          <p:spPr>
            <a:xfrm rot="1169634">
              <a:off x="2429437" y="5845860"/>
              <a:ext cx="274320" cy="374084"/>
            </a:xfrm>
            <a:prstGeom prst="parallelogram">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Parallelogram 190">
              <a:extLst>
                <a:ext uri="{FF2B5EF4-FFF2-40B4-BE49-F238E27FC236}">
                  <a16:creationId xmlns:a16="http://schemas.microsoft.com/office/drawing/2014/main" id="{D56F3DC0-862E-4F1F-BDAD-74816F91831E}"/>
                </a:ext>
              </a:extLst>
            </p:cNvPr>
            <p:cNvSpPr>
              <a:spLocks noChangeAspect="1"/>
            </p:cNvSpPr>
            <p:nvPr/>
          </p:nvSpPr>
          <p:spPr>
            <a:xfrm rot="20161530" flipH="1">
              <a:off x="2923226" y="5843377"/>
              <a:ext cx="235039" cy="323568"/>
            </a:xfrm>
            <a:prstGeom prst="parallelogram">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Freeform: Shape 197">
              <a:extLst>
                <a:ext uri="{FF2B5EF4-FFF2-40B4-BE49-F238E27FC236}">
                  <a16:creationId xmlns:a16="http://schemas.microsoft.com/office/drawing/2014/main" id="{27BED999-A5D7-4486-89C7-07071BE6622B}"/>
                </a:ext>
              </a:extLst>
            </p:cNvPr>
            <p:cNvSpPr/>
            <p:nvPr/>
          </p:nvSpPr>
          <p:spPr>
            <a:xfrm>
              <a:off x="11359309" y="796761"/>
              <a:ext cx="843202" cy="487360"/>
            </a:xfrm>
            <a:custGeom>
              <a:avLst/>
              <a:gdLst>
                <a:gd name="connsiteX0" fmla="*/ 0 w 1061545"/>
                <a:gd name="connsiteY0" fmla="*/ 758768 h 758768"/>
                <a:gd name="connsiteX1" fmla="*/ 546538 w 1061545"/>
                <a:gd name="connsiteY1" fmla="*/ 2023 h 758768"/>
                <a:gd name="connsiteX2" fmla="*/ 1061545 w 1061545"/>
                <a:gd name="connsiteY2" fmla="*/ 580092 h 758768"/>
              </a:gdLst>
              <a:ahLst/>
              <a:cxnLst>
                <a:cxn ang="0">
                  <a:pos x="connsiteX0" y="connsiteY0"/>
                </a:cxn>
                <a:cxn ang="0">
                  <a:pos x="connsiteX1" y="connsiteY1"/>
                </a:cxn>
                <a:cxn ang="0">
                  <a:pos x="connsiteX2" y="connsiteY2"/>
                </a:cxn>
              </a:cxnLst>
              <a:rect l="l" t="t" r="r" b="b"/>
              <a:pathLst>
                <a:path w="1061545" h="758768">
                  <a:moveTo>
                    <a:pt x="0" y="758768"/>
                  </a:moveTo>
                  <a:cubicBezTo>
                    <a:pt x="184807" y="395285"/>
                    <a:pt x="369614" y="31802"/>
                    <a:pt x="546538" y="2023"/>
                  </a:cubicBezTo>
                  <a:cubicBezTo>
                    <a:pt x="723462" y="-27756"/>
                    <a:pt x="892503" y="276168"/>
                    <a:pt x="1061545" y="580092"/>
                  </a:cubicBezTo>
                </a:path>
              </a:pathLst>
            </a:custGeom>
            <a:no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Parallelogram 193">
              <a:extLst>
                <a:ext uri="{FF2B5EF4-FFF2-40B4-BE49-F238E27FC236}">
                  <a16:creationId xmlns:a16="http://schemas.microsoft.com/office/drawing/2014/main" id="{C1355A58-6824-4382-90B7-14FE4DC94558}"/>
                </a:ext>
              </a:extLst>
            </p:cNvPr>
            <p:cNvSpPr>
              <a:spLocks noChangeAspect="1"/>
            </p:cNvSpPr>
            <p:nvPr/>
          </p:nvSpPr>
          <p:spPr>
            <a:xfrm rot="20161530" flipH="1">
              <a:off x="2802359" y="6142924"/>
              <a:ext cx="235039" cy="323568"/>
            </a:xfrm>
            <a:prstGeom prst="parallelogram">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Parallelogram 194">
              <a:extLst>
                <a:ext uri="{FF2B5EF4-FFF2-40B4-BE49-F238E27FC236}">
                  <a16:creationId xmlns:a16="http://schemas.microsoft.com/office/drawing/2014/main" id="{2CE25F22-8EAD-4C8B-A1E4-443B8C7D88DD}"/>
                </a:ext>
              </a:extLst>
            </p:cNvPr>
            <p:cNvSpPr>
              <a:spLocks noChangeAspect="1"/>
            </p:cNvSpPr>
            <p:nvPr/>
          </p:nvSpPr>
          <p:spPr>
            <a:xfrm rot="20161530" flipH="1">
              <a:off x="3337993" y="6007402"/>
              <a:ext cx="235039" cy="323568"/>
            </a:xfrm>
            <a:prstGeom prst="parallelogram">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Parallelogram 195">
              <a:extLst>
                <a:ext uri="{FF2B5EF4-FFF2-40B4-BE49-F238E27FC236}">
                  <a16:creationId xmlns:a16="http://schemas.microsoft.com/office/drawing/2014/main" id="{6D04E0D2-860F-4924-AD89-63E2F34C726D}"/>
                </a:ext>
              </a:extLst>
            </p:cNvPr>
            <p:cNvSpPr>
              <a:spLocks noChangeAspect="1"/>
            </p:cNvSpPr>
            <p:nvPr/>
          </p:nvSpPr>
          <p:spPr>
            <a:xfrm rot="20161530" flipH="1">
              <a:off x="3148888" y="6193079"/>
              <a:ext cx="235039" cy="323568"/>
            </a:xfrm>
            <a:prstGeom prst="parallelogram">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Parallelogram 196">
              <a:extLst>
                <a:ext uri="{FF2B5EF4-FFF2-40B4-BE49-F238E27FC236}">
                  <a16:creationId xmlns:a16="http://schemas.microsoft.com/office/drawing/2014/main" id="{52B3A66C-04C3-47EA-8833-B0AB9784F4AE}"/>
                </a:ext>
              </a:extLst>
            </p:cNvPr>
            <p:cNvSpPr>
              <a:spLocks noChangeAspect="1"/>
            </p:cNvSpPr>
            <p:nvPr/>
          </p:nvSpPr>
          <p:spPr>
            <a:xfrm rot="20161530" flipH="1">
              <a:off x="3081436" y="5622698"/>
              <a:ext cx="235039" cy="323568"/>
            </a:xfrm>
            <a:prstGeom prst="parallelogram">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Freeform: Shape 198">
              <a:extLst>
                <a:ext uri="{FF2B5EF4-FFF2-40B4-BE49-F238E27FC236}">
                  <a16:creationId xmlns:a16="http://schemas.microsoft.com/office/drawing/2014/main" id="{50DA30A5-D015-4B63-836B-CE90E7C63CF8}"/>
                </a:ext>
              </a:extLst>
            </p:cNvPr>
            <p:cNvSpPr/>
            <p:nvPr/>
          </p:nvSpPr>
          <p:spPr>
            <a:xfrm>
              <a:off x="11445766" y="1166296"/>
              <a:ext cx="756744" cy="136987"/>
            </a:xfrm>
            <a:custGeom>
              <a:avLst/>
              <a:gdLst>
                <a:gd name="connsiteX0" fmla="*/ 0 w 756744"/>
                <a:gd name="connsiteY0" fmla="*/ 352 h 136987"/>
                <a:gd name="connsiteX1" fmla="*/ 105103 w 756744"/>
                <a:gd name="connsiteY1" fmla="*/ 136987 h 136987"/>
                <a:gd name="connsiteX2" fmla="*/ 210206 w 756744"/>
                <a:gd name="connsiteY2" fmla="*/ 352 h 136987"/>
                <a:gd name="connsiteX3" fmla="*/ 367862 w 756744"/>
                <a:gd name="connsiteY3" fmla="*/ 94945 h 136987"/>
                <a:gd name="connsiteX4" fmla="*/ 472965 w 756744"/>
                <a:gd name="connsiteY4" fmla="*/ 10863 h 136987"/>
                <a:gd name="connsiteX5" fmla="*/ 641131 w 756744"/>
                <a:gd name="connsiteY5" fmla="*/ 94945 h 136987"/>
                <a:gd name="connsiteX6" fmla="*/ 756744 w 756744"/>
                <a:gd name="connsiteY6" fmla="*/ 10863 h 136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6744" h="136987">
                  <a:moveTo>
                    <a:pt x="0" y="352"/>
                  </a:moveTo>
                  <a:cubicBezTo>
                    <a:pt x="35034" y="68669"/>
                    <a:pt x="70069" y="136987"/>
                    <a:pt x="105103" y="136987"/>
                  </a:cubicBezTo>
                  <a:cubicBezTo>
                    <a:pt x="140137" y="136987"/>
                    <a:pt x="166413" y="7359"/>
                    <a:pt x="210206" y="352"/>
                  </a:cubicBezTo>
                  <a:cubicBezTo>
                    <a:pt x="253999" y="-6655"/>
                    <a:pt x="324069" y="93193"/>
                    <a:pt x="367862" y="94945"/>
                  </a:cubicBezTo>
                  <a:cubicBezTo>
                    <a:pt x="411655" y="96697"/>
                    <a:pt x="427420" y="10863"/>
                    <a:pt x="472965" y="10863"/>
                  </a:cubicBezTo>
                  <a:cubicBezTo>
                    <a:pt x="518510" y="10863"/>
                    <a:pt x="593835" y="94945"/>
                    <a:pt x="641131" y="94945"/>
                  </a:cubicBezTo>
                  <a:cubicBezTo>
                    <a:pt x="688427" y="94945"/>
                    <a:pt x="722585" y="52904"/>
                    <a:pt x="756744" y="10863"/>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0" name="Picture 199">
              <a:extLst>
                <a:ext uri="{FF2B5EF4-FFF2-40B4-BE49-F238E27FC236}">
                  <a16:creationId xmlns:a16="http://schemas.microsoft.com/office/drawing/2014/main" id="{791BD6D9-90D8-45ED-A06A-6D829D5042F0}"/>
                </a:ext>
              </a:extLst>
            </p:cNvPr>
            <p:cNvPicPr>
              <a:picLocks noChangeAspect="1"/>
            </p:cNvPicPr>
            <p:nvPr/>
          </p:nvPicPr>
          <p:blipFill>
            <a:blip r:embed="rId11"/>
            <a:stretch>
              <a:fillRect/>
            </a:stretch>
          </p:blipFill>
          <p:spPr>
            <a:xfrm>
              <a:off x="3666038" y="6177630"/>
              <a:ext cx="718205" cy="525354"/>
            </a:xfrm>
            <a:prstGeom prst="rect">
              <a:avLst/>
            </a:prstGeom>
          </p:spPr>
        </p:pic>
        <p:pic>
          <p:nvPicPr>
            <p:cNvPr id="202" name="Picture 201">
              <a:extLst>
                <a:ext uri="{FF2B5EF4-FFF2-40B4-BE49-F238E27FC236}">
                  <a16:creationId xmlns:a16="http://schemas.microsoft.com/office/drawing/2014/main" id="{2900004C-4844-40F3-B3D2-2AB74D7C422E}"/>
                </a:ext>
              </a:extLst>
            </p:cNvPr>
            <p:cNvPicPr>
              <a:picLocks noChangeAspect="1"/>
            </p:cNvPicPr>
            <p:nvPr/>
          </p:nvPicPr>
          <p:blipFill>
            <a:blip r:embed="rId11"/>
            <a:stretch>
              <a:fillRect/>
            </a:stretch>
          </p:blipFill>
          <p:spPr>
            <a:xfrm>
              <a:off x="5594551" y="5926902"/>
              <a:ext cx="694690" cy="508153"/>
            </a:xfrm>
            <a:prstGeom prst="rect">
              <a:avLst/>
            </a:prstGeom>
          </p:spPr>
        </p:pic>
        <p:pic>
          <p:nvPicPr>
            <p:cNvPr id="203" name="Picture 202">
              <a:extLst>
                <a:ext uri="{FF2B5EF4-FFF2-40B4-BE49-F238E27FC236}">
                  <a16:creationId xmlns:a16="http://schemas.microsoft.com/office/drawing/2014/main" id="{9C9AB386-4EF7-4C40-BCC8-59DDFB9E7BBA}"/>
                </a:ext>
              </a:extLst>
            </p:cNvPr>
            <p:cNvPicPr>
              <a:picLocks noChangeAspect="1"/>
            </p:cNvPicPr>
            <p:nvPr/>
          </p:nvPicPr>
          <p:blipFill>
            <a:blip r:embed="rId11"/>
            <a:stretch>
              <a:fillRect/>
            </a:stretch>
          </p:blipFill>
          <p:spPr>
            <a:xfrm>
              <a:off x="4328897" y="5478134"/>
              <a:ext cx="718204" cy="525353"/>
            </a:xfrm>
            <a:prstGeom prst="rect">
              <a:avLst/>
            </a:prstGeom>
          </p:spPr>
        </p:pic>
        <p:pic>
          <p:nvPicPr>
            <p:cNvPr id="204" name="Picture 203">
              <a:extLst>
                <a:ext uri="{FF2B5EF4-FFF2-40B4-BE49-F238E27FC236}">
                  <a16:creationId xmlns:a16="http://schemas.microsoft.com/office/drawing/2014/main" id="{3539BF19-57CA-4B8D-B0F7-9F14E0C8FAE4}"/>
                </a:ext>
              </a:extLst>
            </p:cNvPr>
            <p:cNvPicPr>
              <a:picLocks noChangeAspect="1"/>
            </p:cNvPicPr>
            <p:nvPr/>
          </p:nvPicPr>
          <p:blipFill>
            <a:blip r:embed="rId12"/>
            <a:stretch>
              <a:fillRect/>
            </a:stretch>
          </p:blipFill>
          <p:spPr>
            <a:xfrm>
              <a:off x="9026576" y="3281038"/>
              <a:ext cx="471851" cy="493299"/>
            </a:xfrm>
            <a:prstGeom prst="rect">
              <a:avLst/>
            </a:prstGeom>
          </p:spPr>
        </p:pic>
        <p:pic>
          <p:nvPicPr>
            <p:cNvPr id="205" name="Picture 204">
              <a:extLst>
                <a:ext uri="{FF2B5EF4-FFF2-40B4-BE49-F238E27FC236}">
                  <a16:creationId xmlns:a16="http://schemas.microsoft.com/office/drawing/2014/main" id="{ADE45198-5FFF-43C9-9E60-A0C243623F26}"/>
                </a:ext>
              </a:extLst>
            </p:cNvPr>
            <p:cNvPicPr>
              <a:picLocks noChangeAspect="1"/>
            </p:cNvPicPr>
            <p:nvPr/>
          </p:nvPicPr>
          <p:blipFill>
            <a:blip r:embed="rId6"/>
            <a:stretch>
              <a:fillRect/>
            </a:stretch>
          </p:blipFill>
          <p:spPr>
            <a:xfrm>
              <a:off x="10829789" y="1387749"/>
              <a:ext cx="351177" cy="301009"/>
            </a:xfrm>
            <a:prstGeom prst="rect">
              <a:avLst/>
            </a:prstGeom>
          </p:spPr>
        </p:pic>
        <p:pic>
          <p:nvPicPr>
            <p:cNvPr id="206" name="Picture 205">
              <a:extLst>
                <a:ext uri="{FF2B5EF4-FFF2-40B4-BE49-F238E27FC236}">
                  <a16:creationId xmlns:a16="http://schemas.microsoft.com/office/drawing/2014/main" id="{50AEF928-40BE-4E24-B27C-12766F3E5866}"/>
                </a:ext>
              </a:extLst>
            </p:cNvPr>
            <p:cNvPicPr>
              <a:picLocks noChangeAspect="1"/>
            </p:cNvPicPr>
            <p:nvPr/>
          </p:nvPicPr>
          <p:blipFill>
            <a:blip r:embed="rId6"/>
            <a:stretch>
              <a:fillRect/>
            </a:stretch>
          </p:blipFill>
          <p:spPr>
            <a:xfrm>
              <a:off x="11018642" y="1712742"/>
              <a:ext cx="351177" cy="301009"/>
            </a:xfrm>
            <a:prstGeom prst="rect">
              <a:avLst/>
            </a:prstGeom>
          </p:spPr>
        </p:pic>
        <p:pic>
          <p:nvPicPr>
            <p:cNvPr id="207" name="Picture 206">
              <a:extLst>
                <a:ext uri="{FF2B5EF4-FFF2-40B4-BE49-F238E27FC236}">
                  <a16:creationId xmlns:a16="http://schemas.microsoft.com/office/drawing/2014/main" id="{5F25EB45-93DF-423C-8C52-899B9E4FD453}"/>
                </a:ext>
              </a:extLst>
            </p:cNvPr>
            <p:cNvPicPr>
              <a:picLocks noChangeAspect="1"/>
            </p:cNvPicPr>
            <p:nvPr/>
          </p:nvPicPr>
          <p:blipFill>
            <a:blip r:embed="rId13"/>
            <a:stretch>
              <a:fillRect/>
            </a:stretch>
          </p:blipFill>
          <p:spPr>
            <a:xfrm>
              <a:off x="4374845" y="4570076"/>
              <a:ext cx="223685" cy="466327"/>
            </a:xfrm>
            <a:prstGeom prst="rect">
              <a:avLst/>
            </a:prstGeom>
          </p:spPr>
        </p:pic>
        <p:pic>
          <p:nvPicPr>
            <p:cNvPr id="208" name="Picture 207">
              <a:extLst>
                <a:ext uri="{FF2B5EF4-FFF2-40B4-BE49-F238E27FC236}">
                  <a16:creationId xmlns:a16="http://schemas.microsoft.com/office/drawing/2014/main" id="{20189C9F-42C1-4447-A181-237C579ACCCA}"/>
                </a:ext>
              </a:extLst>
            </p:cNvPr>
            <p:cNvPicPr>
              <a:picLocks noChangeAspect="1"/>
            </p:cNvPicPr>
            <p:nvPr/>
          </p:nvPicPr>
          <p:blipFill>
            <a:blip r:embed="rId13"/>
            <a:stretch>
              <a:fillRect/>
            </a:stretch>
          </p:blipFill>
          <p:spPr>
            <a:xfrm>
              <a:off x="4591925" y="4726640"/>
              <a:ext cx="223685" cy="466327"/>
            </a:xfrm>
            <a:prstGeom prst="rect">
              <a:avLst/>
            </a:prstGeom>
          </p:spPr>
        </p:pic>
        <p:pic>
          <p:nvPicPr>
            <p:cNvPr id="209" name="Picture 208">
              <a:extLst>
                <a:ext uri="{FF2B5EF4-FFF2-40B4-BE49-F238E27FC236}">
                  <a16:creationId xmlns:a16="http://schemas.microsoft.com/office/drawing/2014/main" id="{14A849C8-6893-48C2-8BDE-4F1410638B4A}"/>
                </a:ext>
              </a:extLst>
            </p:cNvPr>
            <p:cNvPicPr>
              <a:picLocks noChangeAspect="1"/>
            </p:cNvPicPr>
            <p:nvPr/>
          </p:nvPicPr>
          <p:blipFill>
            <a:blip r:embed="rId13"/>
            <a:stretch>
              <a:fillRect/>
            </a:stretch>
          </p:blipFill>
          <p:spPr>
            <a:xfrm>
              <a:off x="4968286" y="4738924"/>
              <a:ext cx="223685" cy="466327"/>
            </a:xfrm>
            <a:prstGeom prst="rect">
              <a:avLst/>
            </a:prstGeom>
          </p:spPr>
        </p:pic>
        <p:pic>
          <p:nvPicPr>
            <p:cNvPr id="210" name="Picture 209">
              <a:extLst>
                <a:ext uri="{FF2B5EF4-FFF2-40B4-BE49-F238E27FC236}">
                  <a16:creationId xmlns:a16="http://schemas.microsoft.com/office/drawing/2014/main" id="{3A159C57-1580-4DAC-8EA5-72BEFDB89D3C}"/>
                </a:ext>
              </a:extLst>
            </p:cNvPr>
            <p:cNvPicPr>
              <a:picLocks noChangeAspect="1"/>
            </p:cNvPicPr>
            <p:nvPr/>
          </p:nvPicPr>
          <p:blipFill>
            <a:blip r:embed="rId13"/>
            <a:stretch>
              <a:fillRect/>
            </a:stretch>
          </p:blipFill>
          <p:spPr>
            <a:xfrm>
              <a:off x="4782103" y="4594167"/>
              <a:ext cx="223685" cy="466327"/>
            </a:xfrm>
            <a:prstGeom prst="rect">
              <a:avLst/>
            </a:prstGeom>
          </p:spPr>
        </p:pic>
        <p:pic>
          <p:nvPicPr>
            <p:cNvPr id="211" name="Picture 210">
              <a:extLst>
                <a:ext uri="{FF2B5EF4-FFF2-40B4-BE49-F238E27FC236}">
                  <a16:creationId xmlns:a16="http://schemas.microsoft.com/office/drawing/2014/main" id="{D259BC75-7460-405D-8C91-1A5ACE7A7A30}"/>
                </a:ext>
              </a:extLst>
            </p:cNvPr>
            <p:cNvPicPr>
              <a:picLocks noChangeAspect="1"/>
            </p:cNvPicPr>
            <p:nvPr/>
          </p:nvPicPr>
          <p:blipFill>
            <a:blip r:embed="rId14"/>
            <a:stretch>
              <a:fillRect/>
            </a:stretch>
          </p:blipFill>
          <p:spPr>
            <a:xfrm>
              <a:off x="5257789" y="4665469"/>
              <a:ext cx="365760" cy="405595"/>
            </a:xfrm>
            <a:prstGeom prst="rect">
              <a:avLst/>
            </a:prstGeom>
          </p:spPr>
        </p:pic>
        <p:pic>
          <p:nvPicPr>
            <p:cNvPr id="215" name="Picture 214">
              <a:extLst>
                <a:ext uri="{FF2B5EF4-FFF2-40B4-BE49-F238E27FC236}">
                  <a16:creationId xmlns:a16="http://schemas.microsoft.com/office/drawing/2014/main" id="{1601B5FC-0C18-45C2-B54F-62EFF47B2DD5}"/>
                </a:ext>
              </a:extLst>
            </p:cNvPr>
            <p:cNvPicPr>
              <a:picLocks noChangeAspect="1"/>
            </p:cNvPicPr>
            <p:nvPr/>
          </p:nvPicPr>
          <p:blipFill>
            <a:blip r:embed="rId14"/>
            <a:stretch>
              <a:fillRect/>
            </a:stretch>
          </p:blipFill>
          <p:spPr>
            <a:xfrm>
              <a:off x="5620443" y="4701635"/>
              <a:ext cx="365760" cy="405595"/>
            </a:xfrm>
            <a:prstGeom prst="rect">
              <a:avLst/>
            </a:prstGeom>
          </p:spPr>
        </p:pic>
        <p:pic>
          <p:nvPicPr>
            <p:cNvPr id="216" name="Picture 215">
              <a:extLst>
                <a:ext uri="{FF2B5EF4-FFF2-40B4-BE49-F238E27FC236}">
                  <a16:creationId xmlns:a16="http://schemas.microsoft.com/office/drawing/2014/main" id="{D1313F63-75B0-46CB-9238-747085BD4029}"/>
                </a:ext>
              </a:extLst>
            </p:cNvPr>
            <p:cNvPicPr>
              <a:picLocks noChangeAspect="1"/>
            </p:cNvPicPr>
            <p:nvPr/>
          </p:nvPicPr>
          <p:blipFill>
            <a:blip r:embed="rId14"/>
            <a:stretch>
              <a:fillRect/>
            </a:stretch>
          </p:blipFill>
          <p:spPr>
            <a:xfrm>
              <a:off x="5500610" y="5030361"/>
              <a:ext cx="365760" cy="405595"/>
            </a:xfrm>
            <a:prstGeom prst="rect">
              <a:avLst/>
            </a:prstGeom>
          </p:spPr>
        </p:pic>
        <p:pic>
          <p:nvPicPr>
            <p:cNvPr id="217" name="Picture 216">
              <a:extLst>
                <a:ext uri="{FF2B5EF4-FFF2-40B4-BE49-F238E27FC236}">
                  <a16:creationId xmlns:a16="http://schemas.microsoft.com/office/drawing/2014/main" id="{F6C70CC2-8988-4E80-B78E-3B442CA624B2}"/>
                </a:ext>
              </a:extLst>
            </p:cNvPr>
            <p:cNvPicPr>
              <a:picLocks noChangeAspect="1"/>
            </p:cNvPicPr>
            <p:nvPr/>
          </p:nvPicPr>
          <p:blipFill>
            <a:blip r:embed="rId14"/>
            <a:stretch>
              <a:fillRect/>
            </a:stretch>
          </p:blipFill>
          <p:spPr>
            <a:xfrm>
              <a:off x="5898644" y="5085533"/>
              <a:ext cx="365760" cy="405595"/>
            </a:xfrm>
            <a:prstGeom prst="rect">
              <a:avLst/>
            </a:prstGeom>
          </p:spPr>
        </p:pic>
        <p:pic>
          <p:nvPicPr>
            <p:cNvPr id="219" name="Picture 218">
              <a:extLst>
                <a:ext uri="{FF2B5EF4-FFF2-40B4-BE49-F238E27FC236}">
                  <a16:creationId xmlns:a16="http://schemas.microsoft.com/office/drawing/2014/main" id="{1F2982EA-4E70-4494-A5CD-84B5446705B4}"/>
                </a:ext>
              </a:extLst>
            </p:cNvPr>
            <p:cNvPicPr>
              <a:picLocks noChangeAspect="1"/>
            </p:cNvPicPr>
            <p:nvPr/>
          </p:nvPicPr>
          <p:blipFill rotWithShape="1">
            <a:blip r:embed="rId15"/>
            <a:srcRect b="11231"/>
            <a:stretch/>
          </p:blipFill>
          <p:spPr>
            <a:xfrm flipH="1">
              <a:off x="25819" y="5992977"/>
              <a:ext cx="1388419" cy="862320"/>
            </a:xfrm>
            <a:prstGeom prst="rect">
              <a:avLst/>
            </a:prstGeom>
          </p:spPr>
        </p:pic>
        <p:sp>
          <p:nvSpPr>
            <p:cNvPr id="220" name="TextBox 219">
              <a:extLst>
                <a:ext uri="{FF2B5EF4-FFF2-40B4-BE49-F238E27FC236}">
                  <a16:creationId xmlns:a16="http://schemas.microsoft.com/office/drawing/2014/main" id="{4AC03A3C-65A3-454B-9E05-BB800C78A600}"/>
                </a:ext>
              </a:extLst>
            </p:cNvPr>
            <p:cNvSpPr txBox="1"/>
            <p:nvPr/>
          </p:nvSpPr>
          <p:spPr>
            <a:xfrm>
              <a:off x="42258" y="5329572"/>
              <a:ext cx="651641" cy="350575"/>
            </a:xfrm>
            <a:prstGeom prst="rect">
              <a:avLst/>
            </a:prstGeom>
            <a:noFill/>
          </p:spPr>
          <p:txBody>
            <a:bodyPr wrap="square" rtlCol="0">
              <a:spAutoFit/>
            </a:bodyPr>
            <a:lstStyle/>
            <a:p>
              <a:r>
                <a:rPr lang="en-US" sz="1200" dirty="0">
                  <a:solidFill>
                    <a:schemeClr val="accent1">
                      <a:lumMod val="50000"/>
                    </a:schemeClr>
                  </a:solidFill>
                </a:rPr>
                <a:t>3450</a:t>
              </a:r>
            </a:p>
          </p:txBody>
        </p:sp>
        <p:sp>
          <p:nvSpPr>
            <p:cNvPr id="221" name="TextBox 220">
              <a:extLst>
                <a:ext uri="{FF2B5EF4-FFF2-40B4-BE49-F238E27FC236}">
                  <a16:creationId xmlns:a16="http://schemas.microsoft.com/office/drawing/2014/main" id="{FDF26713-9778-44C2-A46D-488A7225A2A4}"/>
                </a:ext>
              </a:extLst>
            </p:cNvPr>
            <p:cNvSpPr txBox="1"/>
            <p:nvPr/>
          </p:nvSpPr>
          <p:spPr>
            <a:xfrm>
              <a:off x="3871479" y="4188461"/>
              <a:ext cx="651641" cy="350575"/>
            </a:xfrm>
            <a:prstGeom prst="rect">
              <a:avLst/>
            </a:prstGeom>
            <a:noFill/>
          </p:spPr>
          <p:txBody>
            <a:bodyPr wrap="square" rtlCol="0">
              <a:spAutoFit/>
            </a:bodyPr>
            <a:lstStyle/>
            <a:p>
              <a:r>
                <a:rPr lang="en-US" sz="1200" dirty="0">
                  <a:solidFill>
                    <a:schemeClr val="accent1">
                      <a:lumMod val="50000"/>
                    </a:schemeClr>
                  </a:solidFill>
                </a:rPr>
                <a:t>3600</a:t>
              </a:r>
            </a:p>
          </p:txBody>
        </p:sp>
        <p:sp>
          <p:nvSpPr>
            <p:cNvPr id="222" name="TextBox 221">
              <a:extLst>
                <a:ext uri="{FF2B5EF4-FFF2-40B4-BE49-F238E27FC236}">
                  <a16:creationId xmlns:a16="http://schemas.microsoft.com/office/drawing/2014/main" id="{02C1BEA5-7581-4595-965D-F9CEF6CA2C61}"/>
                </a:ext>
              </a:extLst>
            </p:cNvPr>
            <p:cNvSpPr txBox="1"/>
            <p:nvPr/>
          </p:nvSpPr>
          <p:spPr>
            <a:xfrm>
              <a:off x="6567117" y="3392150"/>
              <a:ext cx="651641" cy="350575"/>
            </a:xfrm>
            <a:prstGeom prst="rect">
              <a:avLst/>
            </a:prstGeom>
            <a:noFill/>
          </p:spPr>
          <p:txBody>
            <a:bodyPr wrap="square" rtlCol="0">
              <a:spAutoFit/>
            </a:bodyPr>
            <a:lstStyle/>
            <a:p>
              <a:r>
                <a:rPr lang="en-US" sz="1200" dirty="0">
                  <a:solidFill>
                    <a:schemeClr val="accent1">
                      <a:lumMod val="50000"/>
                    </a:schemeClr>
                  </a:solidFill>
                </a:rPr>
                <a:t>3850</a:t>
              </a:r>
            </a:p>
          </p:txBody>
        </p:sp>
        <p:sp>
          <p:nvSpPr>
            <p:cNvPr id="223" name="TextBox 222">
              <a:extLst>
                <a:ext uri="{FF2B5EF4-FFF2-40B4-BE49-F238E27FC236}">
                  <a16:creationId xmlns:a16="http://schemas.microsoft.com/office/drawing/2014/main" id="{055CBDCB-8C02-425E-A909-A249E7951015}"/>
                </a:ext>
              </a:extLst>
            </p:cNvPr>
            <p:cNvSpPr txBox="1"/>
            <p:nvPr/>
          </p:nvSpPr>
          <p:spPr>
            <a:xfrm>
              <a:off x="9646341" y="1723753"/>
              <a:ext cx="651641" cy="350575"/>
            </a:xfrm>
            <a:prstGeom prst="rect">
              <a:avLst/>
            </a:prstGeom>
            <a:noFill/>
          </p:spPr>
          <p:txBody>
            <a:bodyPr wrap="square" rtlCol="0">
              <a:spAutoFit/>
            </a:bodyPr>
            <a:lstStyle/>
            <a:p>
              <a:r>
                <a:rPr lang="en-US" sz="1200" dirty="0">
                  <a:solidFill>
                    <a:schemeClr val="accent1">
                      <a:lumMod val="50000"/>
                    </a:schemeClr>
                  </a:solidFill>
                </a:rPr>
                <a:t>4600</a:t>
              </a:r>
            </a:p>
          </p:txBody>
        </p:sp>
      </p:grpSp>
      <p:sp>
        <p:nvSpPr>
          <p:cNvPr id="86" name="Rectangle 85">
            <a:extLst>
              <a:ext uri="{FF2B5EF4-FFF2-40B4-BE49-F238E27FC236}">
                <a16:creationId xmlns:a16="http://schemas.microsoft.com/office/drawing/2014/main" id="{372A82E3-F42F-41FD-A4A1-064805E1976B}"/>
              </a:ext>
            </a:extLst>
          </p:cNvPr>
          <p:cNvSpPr/>
          <p:nvPr/>
        </p:nvSpPr>
        <p:spPr>
          <a:xfrm>
            <a:off x="2386562" y="4934752"/>
            <a:ext cx="1479462" cy="369332"/>
          </a:xfrm>
          <a:prstGeom prst="rect">
            <a:avLst/>
          </a:prstGeom>
          <a:solidFill>
            <a:schemeClr val="accent6">
              <a:lumMod val="60000"/>
              <a:lumOff val="40000"/>
              <a:alpha val="69000"/>
            </a:schemeClr>
          </a:solidFill>
        </p:spPr>
        <p:txBody>
          <a:bodyPr wrap="square">
            <a:spAutoFit/>
          </a:bodyPr>
          <a:lstStyle/>
          <a:p>
            <a:pPr algn="ctr"/>
            <a:r>
              <a:rPr lang="es-ES" dirty="0"/>
              <a:t>Privada / CP</a:t>
            </a:r>
            <a:endParaRPr lang="en-US" dirty="0"/>
          </a:p>
        </p:txBody>
      </p:sp>
      <p:sp>
        <p:nvSpPr>
          <p:cNvPr id="87" name="TextBox 86">
            <a:extLst>
              <a:ext uri="{FF2B5EF4-FFF2-40B4-BE49-F238E27FC236}">
                <a16:creationId xmlns:a16="http://schemas.microsoft.com/office/drawing/2014/main" id="{8A6B5D63-B836-43DD-97C9-03F6BDF8E453}"/>
              </a:ext>
            </a:extLst>
          </p:cNvPr>
          <p:cNvSpPr txBox="1"/>
          <p:nvPr/>
        </p:nvSpPr>
        <p:spPr>
          <a:xfrm>
            <a:off x="8278530" y="3420201"/>
            <a:ext cx="1663737" cy="369332"/>
          </a:xfrm>
          <a:prstGeom prst="rect">
            <a:avLst/>
          </a:prstGeom>
          <a:solidFill>
            <a:schemeClr val="accent4">
              <a:lumMod val="40000"/>
              <a:lumOff val="60000"/>
              <a:alpha val="70000"/>
            </a:schemeClr>
          </a:solidFill>
        </p:spPr>
        <p:txBody>
          <a:bodyPr wrap="square" rtlCol="0">
            <a:spAutoFit/>
          </a:bodyPr>
          <a:lstStyle/>
          <a:p>
            <a:pPr algn="ctr"/>
            <a:r>
              <a:rPr lang="es-ES" dirty="0"/>
              <a:t>Comunal</a:t>
            </a:r>
          </a:p>
        </p:txBody>
      </p:sp>
      <p:sp>
        <p:nvSpPr>
          <p:cNvPr id="88" name="Rectangle 87">
            <a:extLst>
              <a:ext uri="{FF2B5EF4-FFF2-40B4-BE49-F238E27FC236}">
                <a16:creationId xmlns:a16="http://schemas.microsoft.com/office/drawing/2014/main" id="{78D6E02C-D543-4A73-921B-A7BD868F67FB}"/>
              </a:ext>
            </a:extLst>
          </p:cNvPr>
          <p:cNvSpPr/>
          <p:nvPr/>
        </p:nvSpPr>
        <p:spPr>
          <a:xfrm>
            <a:off x="10631674" y="1564853"/>
            <a:ext cx="1479462" cy="369332"/>
          </a:xfrm>
          <a:prstGeom prst="rect">
            <a:avLst/>
          </a:prstGeom>
          <a:solidFill>
            <a:schemeClr val="accent1">
              <a:lumMod val="40000"/>
              <a:lumOff val="60000"/>
              <a:alpha val="70000"/>
            </a:schemeClr>
          </a:solidFill>
        </p:spPr>
        <p:txBody>
          <a:bodyPr wrap="square">
            <a:spAutoFit/>
          </a:bodyPr>
          <a:lstStyle/>
          <a:p>
            <a:pPr algn="ctr"/>
            <a:r>
              <a:rPr lang="es-ES" dirty="0"/>
              <a:t>PNH</a:t>
            </a:r>
            <a:endParaRPr lang="en-US" dirty="0"/>
          </a:p>
        </p:txBody>
      </p:sp>
      <p:sp>
        <p:nvSpPr>
          <p:cNvPr id="89" name="TextBox 88">
            <a:extLst>
              <a:ext uri="{FF2B5EF4-FFF2-40B4-BE49-F238E27FC236}">
                <a16:creationId xmlns:a16="http://schemas.microsoft.com/office/drawing/2014/main" id="{5E0FCC9C-73CA-4CCE-93BD-1D639D984954}"/>
              </a:ext>
            </a:extLst>
          </p:cNvPr>
          <p:cNvSpPr txBox="1"/>
          <p:nvPr/>
        </p:nvSpPr>
        <p:spPr>
          <a:xfrm>
            <a:off x="5743624" y="4007346"/>
            <a:ext cx="1663737" cy="369332"/>
          </a:xfrm>
          <a:prstGeom prst="rect">
            <a:avLst/>
          </a:prstGeom>
          <a:solidFill>
            <a:schemeClr val="accent4">
              <a:lumMod val="40000"/>
              <a:lumOff val="60000"/>
              <a:alpha val="70000"/>
            </a:schemeClr>
          </a:solidFill>
        </p:spPr>
        <p:txBody>
          <a:bodyPr wrap="square" rtlCol="0">
            <a:spAutoFit/>
          </a:bodyPr>
          <a:lstStyle/>
          <a:p>
            <a:pPr algn="ctr"/>
            <a:r>
              <a:rPr lang="es-ES" dirty="0"/>
              <a:t>Comunal</a:t>
            </a:r>
          </a:p>
        </p:txBody>
      </p:sp>
      <p:sp>
        <p:nvSpPr>
          <p:cNvPr id="90" name="Rectangle 89">
            <a:extLst>
              <a:ext uri="{FF2B5EF4-FFF2-40B4-BE49-F238E27FC236}">
                <a16:creationId xmlns:a16="http://schemas.microsoft.com/office/drawing/2014/main" id="{AEF44DC8-D2D2-4A74-BFD6-34C66C7B035E}"/>
              </a:ext>
            </a:extLst>
          </p:cNvPr>
          <p:cNvSpPr/>
          <p:nvPr/>
        </p:nvSpPr>
        <p:spPr>
          <a:xfrm>
            <a:off x="137594" y="1325573"/>
            <a:ext cx="4496808" cy="707886"/>
          </a:xfrm>
          <a:prstGeom prst="rect">
            <a:avLst/>
          </a:prstGeom>
        </p:spPr>
        <p:txBody>
          <a:bodyPr wrap="none">
            <a:spAutoFit/>
          </a:bodyPr>
          <a:lstStyle/>
          <a:p>
            <a:pPr marL="233363" indent="-233363">
              <a:buFont typeface="Arial" panose="020B0604020202020204" pitchFamily="34" charset="0"/>
              <a:buChar char="•"/>
            </a:pPr>
            <a:r>
              <a:rPr lang="es-ES" sz="4000" b="1" dirty="0">
                <a:latin typeface="+mj-lt"/>
              </a:rPr>
              <a:t>Tenencia de la tierra</a:t>
            </a:r>
            <a:endParaRPr lang="en-US" sz="4000" dirty="0">
              <a:latin typeface="+mj-lt"/>
            </a:endParaRPr>
          </a:p>
        </p:txBody>
      </p:sp>
      <p:sp>
        <p:nvSpPr>
          <p:cNvPr id="91" name="Rectangle 90">
            <a:extLst>
              <a:ext uri="{FF2B5EF4-FFF2-40B4-BE49-F238E27FC236}">
                <a16:creationId xmlns:a16="http://schemas.microsoft.com/office/drawing/2014/main" id="{4FC048CE-3F3B-4EEF-808C-A591C24E61DA}"/>
              </a:ext>
            </a:extLst>
          </p:cNvPr>
          <p:cNvSpPr/>
          <p:nvPr/>
        </p:nvSpPr>
        <p:spPr>
          <a:xfrm>
            <a:off x="2051524" y="4562209"/>
            <a:ext cx="2149405" cy="369332"/>
          </a:xfrm>
          <a:prstGeom prst="rect">
            <a:avLst/>
          </a:prstGeom>
          <a:solidFill>
            <a:schemeClr val="accent6">
              <a:lumMod val="60000"/>
              <a:lumOff val="40000"/>
            </a:schemeClr>
          </a:solidFill>
        </p:spPr>
        <p:txBody>
          <a:bodyPr wrap="square">
            <a:spAutoFit/>
          </a:bodyPr>
          <a:lstStyle/>
          <a:p>
            <a:pPr algn="ctr"/>
            <a:r>
              <a:rPr lang="es-ES" dirty="0"/>
              <a:t>Familia propietaria</a:t>
            </a:r>
            <a:endParaRPr lang="en-US" dirty="0"/>
          </a:p>
        </p:txBody>
      </p:sp>
      <p:sp>
        <p:nvSpPr>
          <p:cNvPr id="92" name="TextBox 91">
            <a:extLst>
              <a:ext uri="{FF2B5EF4-FFF2-40B4-BE49-F238E27FC236}">
                <a16:creationId xmlns:a16="http://schemas.microsoft.com/office/drawing/2014/main" id="{20230A2E-4492-45F6-BDB5-509945C630AB}"/>
              </a:ext>
            </a:extLst>
          </p:cNvPr>
          <p:cNvSpPr txBox="1"/>
          <p:nvPr/>
        </p:nvSpPr>
        <p:spPr>
          <a:xfrm>
            <a:off x="7735193" y="3056557"/>
            <a:ext cx="2738670" cy="369332"/>
          </a:xfrm>
          <a:prstGeom prst="rect">
            <a:avLst/>
          </a:prstGeom>
          <a:solidFill>
            <a:schemeClr val="accent4">
              <a:lumMod val="40000"/>
              <a:lumOff val="60000"/>
            </a:schemeClr>
          </a:solidFill>
        </p:spPr>
        <p:txBody>
          <a:bodyPr wrap="square" rtlCol="0">
            <a:spAutoFit/>
          </a:bodyPr>
          <a:lstStyle/>
          <a:p>
            <a:pPr algn="ctr"/>
            <a:r>
              <a:rPr lang="es-ES" dirty="0"/>
              <a:t>Familia usufructuaria</a:t>
            </a:r>
          </a:p>
        </p:txBody>
      </p:sp>
      <p:sp>
        <p:nvSpPr>
          <p:cNvPr id="93" name="Rectangle 92">
            <a:extLst>
              <a:ext uri="{FF2B5EF4-FFF2-40B4-BE49-F238E27FC236}">
                <a16:creationId xmlns:a16="http://schemas.microsoft.com/office/drawing/2014/main" id="{3761C614-3133-47D6-9D5B-AB9FBE5A287D}"/>
              </a:ext>
            </a:extLst>
          </p:cNvPr>
          <p:cNvSpPr/>
          <p:nvPr/>
        </p:nvSpPr>
        <p:spPr>
          <a:xfrm>
            <a:off x="10527274" y="1198358"/>
            <a:ext cx="1668591" cy="369332"/>
          </a:xfrm>
          <a:prstGeom prst="rect">
            <a:avLst/>
          </a:prstGeom>
          <a:solidFill>
            <a:schemeClr val="accent1">
              <a:lumMod val="40000"/>
              <a:lumOff val="60000"/>
            </a:schemeClr>
          </a:solidFill>
        </p:spPr>
        <p:txBody>
          <a:bodyPr wrap="square">
            <a:spAutoFit/>
          </a:bodyPr>
          <a:lstStyle/>
          <a:p>
            <a:pPr algn="ctr"/>
            <a:r>
              <a:rPr lang="es-ES" dirty="0"/>
              <a:t>Familia usuaria</a:t>
            </a:r>
            <a:endParaRPr lang="en-US" dirty="0"/>
          </a:p>
        </p:txBody>
      </p:sp>
      <p:sp>
        <p:nvSpPr>
          <p:cNvPr id="94" name="TextBox 93">
            <a:extLst>
              <a:ext uri="{FF2B5EF4-FFF2-40B4-BE49-F238E27FC236}">
                <a16:creationId xmlns:a16="http://schemas.microsoft.com/office/drawing/2014/main" id="{7A28F153-79EB-4736-9A1C-41A657A43F0B}"/>
              </a:ext>
            </a:extLst>
          </p:cNvPr>
          <p:cNvSpPr txBox="1"/>
          <p:nvPr/>
        </p:nvSpPr>
        <p:spPr>
          <a:xfrm>
            <a:off x="5159098" y="3629560"/>
            <a:ext cx="2738670" cy="369332"/>
          </a:xfrm>
          <a:prstGeom prst="rect">
            <a:avLst/>
          </a:prstGeom>
          <a:solidFill>
            <a:schemeClr val="accent4">
              <a:lumMod val="40000"/>
              <a:lumOff val="60000"/>
            </a:schemeClr>
          </a:solidFill>
        </p:spPr>
        <p:txBody>
          <a:bodyPr wrap="square" rtlCol="0">
            <a:spAutoFit/>
          </a:bodyPr>
          <a:lstStyle/>
          <a:p>
            <a:pPr algn="ctr"/>
            <a:r>
              <a:rPr lang="es-ES" dirty="0"/>
              <a:t>Familia usufructuaria</a:t>
            </a:r>
          </a:p>
        </p:txBody>
      </p:sp>
      <p:sp>
        <p:nvSpPr>
          <p:cNvPr id="95" name="Rectangle 94">
            <a:extLst>
              <a:ext uri="{FF2B5EF4-FFF2-40B4-BE49-F238E27FC236}">
                <a16:creationId xmlns:a16="http://schemas.microsoft.com/office/drawing/2014/main" id="{FB83C8CB-4010-4469-B26F-E6A167E63A67}"/>
              </a:ext>
            </a:extLst>
          </p:cNvPr>
          <p:cNvSpPr/>
          <p:nvPr/>
        </p:nvSpPr>
        <p:spPr>
          <a:xfrm>
            <a:off x="159272" y="2068597"/>
            <a:ext cx="5255802" cy="1125436"/>
          </a:xfrm>
          <a:prstGeom prst="rect">
            <a:avLst/>
          </a:prstGeom>
        </p:spPr>
        <p:txBody>
          <a:bodyPr wrap="square">
            <a:spAutoFit/>
          </a:bodyPr>
          <a:lstStyle/>
          <a:p>
            <a:pPr marL="233363" indent="-233363">
              <a:lnSpc>
                <a:spcPts val="4000"/>
              </a:lnSpc>
              <a:buFont typeface="Arial" panose="020B0604020202020204" pitchFamily="34" charset="0"/>
              <a:buChar char="•"/>
            </a:pPr>
            <a:r>
              <a:rPr lang="es-ES" sz="4000" b="1" dirty="0">
                <a:latin typeface="+mj-lt"/>
              </a:rPr>
              <a:t>Identidad/reglas </a:t>
            </a:r>
          </a:p>
          <a:p>
            <a:pPr>
              <a:lnSpc>
                <a:spcPts val="4000"/>
              </a:lnSpc>
            </a:pPr>
            <a:r>
              <a:rPr lang="es-ES" sz="4000" b="1" dirty="0">
                <a:latin typeface="+mj-lt"/>
              </a:rPr>
              <a:t>de manejo</a:t>
            </a:r>
            <a:endParaRPr lang="en-US" sz="4000" dirty="0">
              <a:latin typeface="+mj-lt"/>
            </a:endParaRPr>
          </a:p>
        </p:txBody>
      </p:sp>
      <p:sp>
        <p:nvSpPr>
          <p:cNvPr id="97" name="Rectangle 96">
            <a:extLst>
              <a:ext uri="{FF2B5EF4-FFF2-40B4-BE49-F238E27FC236}">
                <a16:creationId xmlns:a16="http://schemas.microsoft.com/office/drawing/2014/main" id="{3A81F2D9-1CB0-4489-82E8-93A7A452FFE9}"/>
              </a:ext>
            </a:extLst>
          </p:cNvPr>
          <p:cNvSpPr/>
          <p:nvPr/>
        </p:nvSpPr>
        <p:spPr>
          <a:xfrm>
            <a:off x="-1" y="-13002"/>
            <a:ext cx="12207240" cy="1005840"/>
          </a:xfrm>
          <a:prstGeom prst="rect">
            <a:avLst/>
          </a:prstGeom>
          <a:solidFill>
            <a:schemeClr val="tx1">
              <a:lumMod val="65000"/>
              <a:lumOff val="35000"/>
            </a:schemeClr>
          </a:solidFill>
        </p:spPr>
        <p:txBody>
          <a:bodyPr wrap="square" anchor="ctr" anchorCtr="0">
            <a:spAutoFit/>
          </a:bodyPr>
          <a:lstStyle/>
          <a:p>
            <a:pPr>
              <a:spcBef>
                <a:spcPts val="600"/>
              </a:spcBef>
            </a:pPr>
            <a:r>
              <a:rPr lang="es-ES" sz="4400" b="1" dirty="0">
                <a:solidFill>
                  <a:schemeClr val="bg1"/>
                </a:solidFill>
                <a:latin typeface="+mj-lt"/>
              </a:rPr>
              <a:t>   Unidades de manejo del paisaje </a:t>
            </a:r>
            <a:r>
              <a:rPr lang="es-ES" sz="4400" b="1" dirty="0" err="1">
                <a:solidFill>
                  <a:schemeClr val="bg1"/>
                </a:solidFill>
                <a:latin typeface="+mj-lt"/>
              </a:rPr>
              <a:t>agropastoril</a:t>
            </a:r>
            <a:endParaRPr lang="en-US" sz="4400" b="1" dirty="0">
              <a:solidFill>
                <a:schemeClr val="bg1"/>
              </a:solidFill>
              <a:latin typeface="+mj-lt"/>
            </a:endParaRPr>
          </a:p>
        </p:txBody>
      </p:sp>
      <p:sp>
        <p:nvSpPr>
          <p:cNvPr id="98" name="TextBox 97">
            <a:extLst>
              <a:ext uri="{FF2B5EF4-FFF2-40B4-BE49-F238E27FC236}">
                <a16:creationId xmlns:a16="http://schemas.microsoft.com/office/drawing/2014/main" id="{038FE9C6-ACA6-43AE-A810-5150B328203D}"/>
              </a:ext>
            </a:extLst>
          </p:cNvPr>
          <p:cNvSpPr txBox="1"/>
          <p:nvPr/>
        </p:nvSpPr>
        <p:spPr>
          <a:xfrm>
            <a:off x="4868454" y="1275744"/>
            <a:ext cx="4894897" cy="1703030"/>
          </a:xfrm>
          <a:prstGeom prst="rect">
            <a:avLst/>
          </a:prstGeom>
          <a:noFill/>
          <a:ln>
            <a:noFill/>
          </a:ln>
        </p:spPr>
        <p:txBody>
          <a:bodyPr wrap="square" rtlCol="0">
            <a:spAutoFit/>
          </a:bodyPr>
          <a:lstStyle/>
          <a:p>
            <a:pPr>
              <a:spcBef>
                <a:spcPts val="200"/>
              </a:spcBef>
              <a:spcAft>
                <a:spcPts val="200"/>
              </a:spcAft>
            </a:pPr>
            <a:r>
              <a:rPr lang="es-ES" b="1" u="sng" dirty="0">
                <a:solidFill>
                  <a:schemeClr val="accent4">
                    <a:lumMod val="75000"/>
                  </a:schemeClr>
                </a:solidFill>
                <a:latin typeface="+mj-lt"/>
              </a:rPr>
              <a:t>Unidades de Manejo de Pastoreo - UMP</a:t>
            </a:r>
          </a:p>
          <a:p>
            <a:pPr marL="342900" indent="-342900">
              <a:spcBef>
                <a:spcPts val="200"/>
              </a:spcBef>
              <a:spcAft>
                <a:spcPts val="200"/>
              </a:spcAft>
              <a:buAutoNum type="arabicParenR"/>
            </a:pPr>
            <a:r>
              <a:rPr lang="es-ES" sz="1400" dirty="0">
                <a:latin typeface="+mj-lt"/>
              </a:rPr>
              <a:t>pastoreo familiar (66%)</a:t>
            </a:r>
          </a:p>
          <a:p>
            <a:pPr marL="342900" indent="-342900">
              <a:spcBef>
                <a:spcPts val="200"/>
              </a:spcBef>
              <a:spcAft>
                <a:spcPts val="200"/>
              </a:spcAft>
              <a:buAutoNum type="arabicParenR"/>
            </a:pPr>
            <a:r>
              <a:rPr lang="es-ES" sz="1400" dirty="0">
                <a:latin typeface="+mj-lt"/>
              </a:rPr>
              <a:t>pastoreo multifamiliar (5%)</a:t>
            </a:r>
          </a:p>
          <a:p>
            <a:pPr marL="342900" indent="-342900">
              <a:spcBef>
                <a:spcPts val="200"/>
              </a:spcBef>
              <a:spcAft>
                <a:spcPts val="200"/>
              </a:spcAft>
              <a:buAutoNum type="arabicParenR"/>
            </a:pPr>
            <a:r>
              <a:rPr lang="es-ES" sz="1400" dirty="0">
                <a:latin typeface="+mj-lt"/>
              </a:rPr>
              <a:t>pastoreo abierto para vecinos en área común de sector (9%)</a:t>
            </a:r>
          </a:p>
          <a:p>
            <a:pPr marL="342900" indent="-342900">
              <a:spcBef>
                <a:spcPts val="200"/>
              </a:spcBef>
              <a:spcAft>
                <a:spcPts val="200"/>
              </a:spcAft>
              <a:buAutoNum type="arabicParenR"/>
            </a:pPr>
            <a:r>
              <a:rPr lang="es-ES" sz="1400" dirty="0">
                <a:latin typeface="+mj-lt"/>
              </a:rPr>
              <a:t>pastoreo del ganado comunal en terreno comunal (20%)</a:t>
            </a:r>
          </a:p>
          <a:p>
            <a:pPr marL="342900" indent="-342900">
              <a:spcBef>
                <a:spcPts val="200"/>
              </a:spcBef>
              <a:spcAft>
                <a:spcPts val="200"/>
              </a:spcAft>
              <a:buAutoNum type="arabicParenR"/>
            </a:pPr>
            <a:r>
              <a:rPr lang="es-ES" sz="1400" dirty="0">
                <a:latin typeface="+mj-lt"/>
              </a:rPr>
              <a:t>pastoreo asociativo con CUP</a:t>
            </a:r>
            <a:r>
              <a:rPr lang="en-US" sz="1400" dirty="0">
                <a:latin typeface="+mj-lt"/>
              </a:rPr>
              <a:t> (PNH)</a:t>
            </a:r>
          </a:p>
        </p:txBody>
      </p:sp>
      <p:sp>
        <p:nvSpPr>
          <p:cNvPr id="99" name="TextBox 98">
            <a:extLst>
              <a:ext uri="{FF2B5EF4-FFF2-40B4-BE49-F238E27FC236}">
                <a16:creationId xmlns:a16="http://schemas.microsoft.com/office/drawing/2014/main" id="{B522AB12-E0CE-4A6E-9283-FBB22DCFC5D0}"/>
              </a:ext>
            </a:extLst>
          </p:cNvPr>
          <p:cNvSpPr txBox="1"/>
          <p:nvPr/>
        </p:nvSpPr>
        <p:spPr>
          <a:xfrm>
            <a:off x="663813" y="3333500"/>
            <a:ext cx="4601564" cy="1056700"/>
          </a:xfrm>
          <a:prstGeom prst="rect">
            <a:avLst/>
          </a:prstGeom>
          <a:noFill/>
          <a:ln>
            <a:noFill/>
          </a:ln>
        </p:spPr>
        <p:txBody>
          <a:bodyPr wrap="square" rtlCol="0">
            <a:spAutoFit/>
          </a:bodyPr>
          <a:lstStyle>
            <a:defPPr>
              <a:defRPr lang="en-US"/>
            </a:defPPr>
            <a:lvl1pPr marL="342900" indent="-342900">
              <a:spcBef>
                <a:spcPts val="200"/>
              </a:spcBef>
              <a:spcAft>
                <a:spcPts val="200"/>
              </a:spcAft>
              <a:buAutoNum type="arabicParenR"/>
              <a:defRPr sz="1600">
                <a:latin typeface="+mj-lt"/>
              </a:defRPr>
            </a:lvl1pPr>
          </a:lstStyle>
          <a:p>
            <a:pPr marL="0" indent="0">
              <a:buNone/>
            </a:pPr>
            <a:r>
              <a:rPr lang="es-ES" sz="2400" b="1" u="sng" dirty="0">
                <a:solidFill>
                  <a:schemeClr val="accent6">
                    <a:lumMod val="75000"/>
                  </a:schemeClr>
                </a:solidFill>
              </a:rPr>
              <a:t>Unidades de Manejo Agrícola - UMA</a:t>
            </a:r>
          </a:p>
          <a:p>
            <a:r>
              <a:rPr lang="es-ES" b="1" dirty="0">
                <a:solidFill>
                  <a:schemeClr val="accent6">
                    <a:lumMod val="75000"/>
                  </a:schemeClr>
                </a:solidFill>
              </a:rPr>
              <a:t>siembra familiar (predominante)</a:t>
            </a:r>
          </a:p>
          <a:p>
            <a:r>
              <a:rPr lang="es-ES" dirty="0">
                <a:solidFill>
                  <a:schemeClr val="accent6">
                    <a:lumMod val="75000"/>
                  </a:schemeClr>
                </a:solidFill>
              </a:rPr>
              <a:t>siembra de la comunidad</a:t>
            </a:r>
          </a:p>
        </p:txBody>
      </p:sp>
      <p:sp>
        <p:nvSpPr>
          <p:cNvPr id="104" name="Rectangle 103">
            <a:extLst>
              <a:ext uri="{FF2B5EF4-FFF2-40B4-BE49-F238E27FC236}">
                <a16:creationId xmlns:a16="http://schemas.microsoft.com/office/drawing/2014/main" id="{81F55E12-3779-4247-BB59-1DDF48CDC080}"/>
              </a:ext>
            </a:extLst>
          </p:cNvPr>
          <p:cNvSpPr/>
          <p:nvPr/>
        </p:nvSpPr>
        <p:spPr>
          <a:xfrm>
            <a:off x="597521" y="3187286"/>
            <a:ext cx="7109137" cy="365193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326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9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88" grpId="0" animBg="1"/>
      <p:bldP spid="89" grpId="0" animBg="1"/>
      <p:bldP spid="90" grpId="0"/>
      <p:bldP spid="91" grpId="0" animBg="1"/>
      <p:bldP spid="92" grpId="0" animBg="1"/>
      <p:bldP spid="93" grpId="0" animBg="1"/>
      <p:bldP spid="94" grpId="0" animBg="1"/>
      <p:bldP spid="95" grpId="0"/>
      <p:bldP spid="98" grpId="0"/>
      <p:bldP spid="10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n 3">
            <a:extLst>
              <a:ext uri="{FF2B5EF4-FFF2-40B4-BE49-F238E27FC236}">
                <a16:creationId xmlns:a16="http://schemas.microsoft.com/office/drawing/2014/main" id="{C9A27D9A-7130-4E43-98C2-78B8309502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71600"/>
            <a:ext cx="12192000" cy="5486400"/>
          </a:xfrm>
          <a:prstGeom prst="rect">
            <a:avLst/>
          </a:prstGeom>
        </p:spPr>
      </p:pic>
      <p:sp>
        <p:nvSpPr>
          <p:cNvPr id="21" name="Content Placeholder 2">
            <a:extLst>
              <a:ext uri="{FF2B5EF4-FFF2-40B4-BE49-F238E27FC236}">
                <a16:creationId xmlns:a16="http://schemas.microsoft.com/office/drawing/2014/main" id="{F2AF8275-32D6-4971-AD7A-8555A4D13E28}"/>
              </a:ext>
            </a:extLst>
          </p:cNvPr>
          <p:cNvSpPr>
            <a:spLocks noGrp="1"/>
          </p:cNvSpPr>
          <p:nvPr>
            <p:ph idx="1"/>
          </p:nvPr>
        </p:nvSpPr>
        <p:spPr>
          <a:xfrm>
            <a:off x="946356" y="3045542"/>
            <a:ext cx="10515600" cy="2584795"/>
          </a:xfrm>
          <a:solidFill>
            <a:schemeClr val="tx1">
              <a:alpha val="23000"/>
            </a:schemeClr>
          </a:solidFill>
        </p:spPr>
        <p:txBody>
          <a:bodyPr>
            <a:normAutofit lnSpcReduction="10000"/>
          </a:bodyPr>
          <a:lstStyle/>
          <a:p>
            <a:pPr marL="0" indent="0">
              <a:buNone/>
            </a:pPr>
            <a:r>
              <a:rPr lang="es-ES" sz="4000" dirty="0">
                <a:solidFill>
                  <a:schemeClr val="bg1"/>
                </a:solidFill>
              </a:rPr>
              <a:t>Entender mejor el manejo social y territorial de las unidades agrícolas que conforman los paisajes </a:t>
            </a:r>
            <a:r>
              <a:rPr lang="es-ES" sz="4000" dirty="0" err="1">
                <a:solidFill>
                  <a:schemeClr val="bg1"/>
                </a:solidFill>
              </a:rPr>
              <a:t>agropastoriles</a:t>
            </a:r>
            <a:r>
              <a:rPr lang="es-ES" sz="4000" dirty="0">
                <a:solidFill>
                  <a:schemeClr val="bg1"/>
                </a:solidFill>
              </a:rPr>
              <a:t> de zona altoandina de Ancash, que a su vez pertenece a la zona de amortiguamiento del PNH. </a:t>
            </a:r>
            <a:endParaRPr lang="en-US" sz="4000" dirty="0">
              <a:solidFill>
                <a:schemeClr val="bg1"/>
              </a:solidFill>
            </a:endParaRPr>
          </a:p>
        </p:txBody>
      </p:sp>
      <p:sp>
        <p:nvSpPr>
          <p:cNvPr id="26" name="Rectangle 25">
            <a:extLst>
              <a:ext uri="{FF2B5EF4-FFF2-40B4-BE49-F238E27FC236}">
                <a16:creationId xmlns:a16="http://schemas.microsoft.com/office/drawing/2014/main" id="{23D27E47-D3C2-4F00-8C1E-B13185136D74}"/>
              </a:ext>
            </a:extLst>
          </p:cNvPr>
          <p:cNvSpPr/>
          <p:nvPr/>
        </p:nvSpPr>
        <p:spPr>
          <a:xfrm>
            <a:off x="-5909" y="-11724"/>
            <a:ext cx="12207240" cy="1371600"/>
          </a:xfrm>
          <a:prstGeom prst="rect">
            <a:avLst/>
          </a:prstGeom>
          <a:solidFill>
            <a:schemeClr val="tx1">
              <a:lumMod val="65000"/>
              <a:lumOff val="35000"/>
            </a:schemeClr>
          </a:solidFill>
        </p:spPr>
        <p:txBody>
          <a:bodyPr wrap="square" anchor="ctr" anchorCtr="0">
            <a:spAutoFit/>
          </a:bodyPr>
          <a:lstStyle/>
          <a:p>
            <a:pPr>
              <a:spcBef>
                <a:spcPts val="600"/>
              </a:spcBef>
            </a:pPr>
            <a:r>
              <a:rPr lang="es-ES" sz="4400" b="1" dirty="0">
                <a:solidFill>
                  <a:schemeClr val="bg1"/>
                </a:solidFill>
                <a:latin typeface="+mj-lt"/>
              </a:rPr>
              <a:t>    Objetivo</a:t>
            </a:r>
            <a:endParaRPr lang="en-US" sz="4400" b="1" dirty="0">
              <a:solidFill>
                <a:schemeClr val="bg1"/>
              </a:solidFill>
              <a:latin typeface="+mj-lt"/>
            </a:endParaRPr>
          </a:p>
        </p:txBody>
      </p:sp>
    </p:spTree>
    <p:extLst>
      <p:ext uri="{BB962C8B-B14F-4D97-AF65-F5344CB8AC3E}">
        <p14:creationId xmlns:p14="http://schemas.microsoft.com/office/powerpoint/2010/main" val="2365608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A1F4363-ED34-490E-81D7-49B1643CE2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CD1EA40-7116-4FCB-9369-70F29FAA91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592824" cy="32339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A1E034-D1C2-4771-B69C-9AF5DCC0EC30}"/>
              </a:ext>
            </a:extLst>
          </p:cNvPr>
          <p:cNvSpPr>
            <a:spLocks noGrp="1"/>
          </p:cNvSpPr>
          <p:nvPr>
            <p:ph type="title"/>
          </p:nvPr>
        </p:nvSpPr>
        <p:spPr>
          <a:xfrm>
            <a:off x="1166648" y="355143"/>
            <a:ext cx="4929352" cy="1540058"/>
          </a:xfrm>
        </p:spPr>
        <p:txBody>
          <a:bodyPr>
            <a:normAutofit/>
          </a:bodyPr>
          <a:lstStyle/>
          <a:p>
            <a:r>
              <a:rPr lang="en-US" dirty="0" err="1"/>
              <a:t>Metodologia</a:t>
            </a:r>
            <a:endParaRPr lang="en-US" dirty="0"/>
          </a:p>
        </p:txBody>
      </p:sp>
      <p:sp>
        <p:nvSpPr>
          <p:cNvPr id="15" name="Rectangle 14">
            <a:extLst>
              <a:ext uri="{FF2B5EF4-FFF2-40B4-BE49-F238E27FC236}">
                <a16:creationId xmlns:a16="http://schemas.microsoft.com/office/drawing/2014/main" id="{BF647E38-F93D-4661-8D77-CE13EEB65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6E00B104-DE00-42AE-B339-80E3E78871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7763256" y="73152"/>
            <a:chExt cx="1178966" cy="232963"/>
          </a:xfrm>
        </p:grpSpPr>
        <p:sp>
          <p:nvSpPr>
            <p:cNvPr id="18" name="Rectangle 64">
              <a:extLst>
                <a:ext uri="{FF2B5EF4-FFF2-40B4-BE49-F238E27FC236}">
                  <a16:creationId xmlns:a16="http://schemas.microsoft.com/office/drawing/2014/main" id="{54F3FC8F-7FE1-4577-9C6C-7D71612E28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6">
              <a:extLst>
                <a:ext uri="{FF2B5EF4-FFF2-40B4-BE49-F238E27FC236}">
                  <a16:creationId xmlns:a16="http://schemas.microsoft.com/office/drawing/2014/main" id="{D75DE961-5CBB-41E4-B8E2-3F4EB53E4B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4">
              <a:extLst>
                <a:ext uri="{FF2B5EF4-FFF2-40B4-BE49-F238E27FC236}">
                  <a16:creationId xmlns:a16="http://schemas.microsoft.com/office/drawing/2014/main" id="{5106C17D-476A-408A-993D-EB08BF0723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6">
              <a:extLst>
                <a:ext uri="{FF2B5EF4-FFF2-40B4-BE49-F238E27FC236}">
                  <a16:creationId xmlns:a16="http://schemas.microsoft.com/office/drawing/2014/main" id="{2485BA6D-C455-4304-B621-3E7455A146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4">
              <a:extLst>
                <a:ext uri="{FF2B5EF4-FFF2-40B4-BE49-F238E27FC236}">
                  <a16:creationId xmlns:a16="http://schemas.microsoft.com/office/drawing/2014/main" id="{1FEF0C54-FB60-4694-8974-55CE895380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6">
              <a:extLst>
                <a:ext uri="{FF2B5EF4-FFF2-40B4-BE49-F238E27FC236}">
                  <a16:creationId xmlns:a16="http://schemas.microsoft.com/office/drawing/2014/main" id="{B1310F19-3735-4B06-9DAC-5D31DEC37B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4">
              <a:extLst>
                <a:ext uri="{FF2B5EF4-FFF2-40B4-BE49-F238E27FC236}">
                  <a16:creationId xmlns:a16="http://schemas.microsoft.com/office/drawing/2014/main" id="{9F8E2E70-4946-42A5-A6CB-D212EF3152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6">
              <a:extLst>
                <a:ext uri="{FF2B5EF4-FFF2-40B4-BE49-F238E27FC236}">
                  <a16:creationId xmlns:a16="http://schemas.microsoft.com/office/drawing/2014/main" id="{CB127BE0-971B-4151-A6BE-1E7D646DD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4">
              <a:extLst>
                <a:ext uri="{FF2B5EF4-FFF2-40B4-BE49-F238E27FC236}">
                  <a16:creationId xmlns:a16="http://schemas.microsoft.com/office/drawing/2014/main" id="{F977815D-8B96-4A04-9D7C-CC6019BEB3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6">
              <a:extLst>
                <a:ext uri="{FF2B5EF4-FFF2-40B4-BE49-F238E27FC236}">
                  <a16:creationId xmlns:a16="http://schemas.microsoft.com/office/drawing/2014/main" id="{1324B8FD-3A1E-4A9F-9E77-E2A7B46AC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4">
              <a:extLst>
                <a:ext uri="{FF2B5EF4-FFF2-40B4-BE49-F238E27FC236}">
                  <a16:creationId xmlns:a16="http://schemas.microsoft.com/office/drawing/2014/main" id="{2D9C4E17-B5D3-4904-BF9B-F5E0390DF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6B0A091D-F416-4BB5-8655-DA045B167F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4">
              <a:extLst>
                <a:ext uri="{FF2B5EF4-FFF2-40B4-BE49-F238E27FC236}">
                  <a16:creationId xmlns:a16="http://schemas.microsoft.com/office/drawing/2014/main" id="{74279B3E-08FB-4407-99C5-A265D0DAB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8602C7E2-B6C3-4A15-B9C6-8F147D0CE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6CDC0501-5A35-435D-8362-A6C6913A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A2045D48-B6D9-4B63-B979-03ACA25B7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4">
              <a:extLst>
                <a:ext uri="{FF2B5EF4-FFF2-40B4-BE49-F238E27FC236}">
                  <a16:creationId xmlns:a16="http://schemas.microsoft.com/office/drawing/2014/main" id="{A2F564A4-2610-47FB-A038-60FDC68EF0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id="{9D779382-FF65-418F-BBF8-325CE3422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4">
              <a:extLst>
                <a:ext uri="{FF2B5EF4-FFF2-40B4-BE49-F238E27FC236}">
                  <a16:creationId xmlns:a16="http://schemas.microsoft.com/office/drawing/2014/main" id="{F3676594-41EC-42AC-A214-FC1A110C8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6">
              <a:extLst>
                <a:ext uri="{FF2B5EF4-FFF2-40B4-BE49-F238E27FC236}">
                  <a16:creationId xmlns:a16="http://schemas.microsoft.com/office/drawing/2014/main" id="{29DFE25F-CE29-4FFD-BD98-4E67965F1B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A52454F4-8721-488B-92C7-0C39E44B0F96}"/>
              </a:ext>
            </a:extLst>
          </p:cNvPr>
          <p:cNvPicPr>
            <a:picLocks noChangeAspect="1"/>
          </p:cNvPicPr>
          <p:nvPr/>
        </p:nvPicPr>
        <p:blipFill rotWithShape="1">
          <a:blip r:embed="rId3"/>
          <a:srcRect l="8922" r="16499" b="2"/>
          <a:stretch/>
        </p:blipFill>
        <p:spPr>
          <a:xfrm>
            <a:off x="6950625" y="283311"/>
            <a:ext cx="4890276" cy="2950679"/>
          </a:xfrm>
          <a:prstGeom prst="rect">
            <a:avLst/>
          </a:prstGeom>
        </p:spPr>
      </p:pic>
      <p:sp>
        <p:nvSpPr>
          <p:cNvPr id="39" name="Rectangle 38">
            <a:extLst>
              <a:ext uri="{FF2B5EF4-FFF2-40B4-BE49-F238E27FC236}">
                <a16:creationId xmlns:a16="http://schemas.microsoft.com/office/drawing/2014/main" id="{D6C80E47-971C-437F-B030-191115B01D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33985"/>
            <a:ext cx="606971" cy="36240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84935C7-E819-4E4A-8E57-39ECB9FB7EA8}"/>
              </a:ext>
            </a:extLst>
          </p:cNvPr>
          <p:cNvSpPr>
            <a:spLocks noGrp="1"/>
          </p:cNvSpPr>
          <p:nvPr>
            <p:ph idx="1"/>
          </p:nvPr>
        </p:nvSpPr>
        <p:spPr>
          <a:xfrm>
            <a:off x="588577" y="1894117"/>
            <a:ext cx="6013997" cy="4931238"/>
          </a:xfrm>
        </p:spPr>
        <p:txBody>
          <a:bodyPr anchor="t" anchorCtr="0">
            <a:normAutofit fontScale="92500" lnSpcReduction="20000"/>
          </a:bodyPr>
          <a:lstStyle/>
          <a:p>
            <a:pPr>
              <a:lnSpc>
                <a:spcPct val="100000"/>
              </a:lnSpc>
              <a:spcBef>
                <a:spcPts val="0"/>
              </a:spcBef>
              <a:spcAft>
                <a:spcPts val="1400"/>
              </a:spcAft>
            </a:pPr>
            <a:r>
              <a:rPr lang="es-ES" sz="2600" dirty="0"/>
              <a:t>Encuestas geo-referenciadas Survey123 Paisajes </a:t>
            </a:r>
            <a:r>
              <a:rPr lang="es-ES" sz="2600" dirty="0" err="1"/>
              <a:t>Agropastoriles</a:t>
            </a:r>
            <a:r>
              <a:rPr lang="es-ES" sz="2600" dirty="0"/>
              <a:t> “</a:t>
            </a:r>
            <a:r>
              <a:rPr lang="es-ES" sz="2600" b="1" dirty="0"/>
              <a:t>Unidades Manejo Agrícola</a:t>
            </a:r>
            <a:r>
              <a:rPr lang="es-ES" sz="2600" dirty="0"/>
              <a:t>”:      </a:t>
            </a:r>
          </a:p>
          <a:p>
            <a:pPr marL="0" indent="0">
              <a:lnSpc>
                <a:spcPct val="100000"/>
              </a:lnSpc>
              <a:spcBef>
                <a:spcPts val="0"/>
              </a:spcBef>
              <a:spcAft>
                <a:spcPts val="1400"/>
              </a:spcAft>
              <a:buNone/>
            </a:pPr>
            <a:r>
              <a:rPr lang="es-ES" sz="2200" dirty="0"/>
              <a:t>    16 unidades (6 mujeres, 10 varones)</a:t>
            </a:r>
          </a:p>
          <a:p>
            <a:pPr marL="457200" lvl="1" indent="0">
              <a:spcBef>
                <a:spcPts val="0"/>
              </a:spcBef>
              <a:spcAft>
                <a:spcPts val="1400"/>
              </a:spcAft>
              <a:buNone/>
            </a:pPr>
            <a:r>
              <a:rPr lang="es-ES" sz="2200" dirty="0"/>
              <a:t>- CG: 7 unidades familiares</a:t>
            </a:r>
          </a:p>
          <a:p>
            <a:pPr marL="457200" lvl="1" indent="0">
              <a:spcBef>
                <a:spcPts val="0"/>
              </a:spcBef>
              <a:spcAft>
                <a:spcPts val="1400"/>
              </a:spcAft>
              <a:buNone/>
            </a:pPr>
            <a:r>
              <a:rPr lang="es-ES" sz="2200" dirty="0"/>
              <a:t>- CB: 8 unidades familiares y 1 unidad comunal</a:t>
            </a:r>
          </a:p>
          <a:p>
            <a:pPr>
              <a:lnSpc>
                <a:spcPct val="100000"/>
              </a:lnSpc>
              <a:spcBef>
                <a:spcPts val="0"/>
              </a:spcBef>
              <a:spcAft>
                <a:spcPts val="1400"/>
              </a:spcAft>
            </a:pPr>
            <a:r>
              <a:rPr lang="es-ES" sz="2400" dirty="0"/>
              <a:t>Mapeo territorial de Unidades Manejo Agrícola: </a:t>
            </a:r>
          </a:p>
          <a:p>
            <a:pPr marL="0" indent="0">
              <a:lnSpc>
                <a:spcPct val="100000"/>
              </a:lnSpc>
              <a:spcBef>
                <a:spcPts val="0"/>
              </a:spcBef>
              <a:spcAft>
                <a:spcPts val="1400"/>
              </a:spcAft>
              <a:buNone/>
            </a:pPr>
            <a:r>
              <a:rPr lang="es-ES" sz="2200" dirty="0"/>
              <a:t>    17 unidades</a:t>
            </a:r>
          </a:p>
          <a:p>
            <a:pPr marL="457200" lvl="1" indent="0">
              <a:spcBef>
                <a:spcPts val="0"/>
              </a:spcBef>
              <a:spcAft>
                <a:spcPts val="1400"/>
              </a:spcAft>
              <a:buNone/>
            </a:pPr>
            <a:r>
              <a:rPr lang="es-ES" sz="2200" dirty="0"/>
              <a:t>- CG: 7 unidades familiares y 1 unidad comunal</a:t>
            </a:r>
          </a:p>
          <a:p>
            <a:pPr marL="457200" lvl="1" indent="0">
              <a:spcBef>
                <a:spcPts val="0"/>
              </a:spcBef>
              <a:spcAft>
                <a:spcPts val="1400"/>
              </a:spcAft>
              <a:buNone/>
            </a:pPr>
            <a:r>
              <a:rPr lang="es-ES" sz="2200" dirty="0"/>
              <a:t>- CB: 8 unidades familiares y 1 unidad comunal</a:t>
            </a:r>
          </a:p>
          <a:p>
            <a:pPr>
              <a:spcBef>
                <a:spcPts val="0"/>
              </a:spcBef>
              <a:spcAft>
                <a:spcPts val="1400"/>
              </a:spcAft>
            </a:pPr>
            <a:r>
              <a:rPr lang="es-ES" sz="2400" dirty="0"/>
              <a:t>Observación participante </a:t>
            </a:r>
            <a:r>
              <a:rPr lang="es-ES" sz="2200" dirty="0"/>
              <a:t>(anotaciones)</a:t>
            </a:r>
          </a:p>
          <a:p>
            <a:pPr>
              <a:spcBef>
                <a:spcPts val="0"/>
              </a:spcBef>
              <a:spcAft>
                <a:spcPts val="1400"/>
              </a:spcAft>
            </a:pPr>
            <a:r>
              <a:rPr lang="es-ES" sz="2400" dirty="0"/>
              <a:t>CIAL</a:t>
            </a:r>
            <a:r>
              <a:rPr lang="es-ES" sz="2200" dirty="0"/>
              <a:t>-Comités de Investigación Agropecuaria Local</a:t>
            </a:r>
          </a:p>
        </p:txBody>
      </p:sp>
      <p:pic>
        <p:nvPicPr>
          <p:cNvPr id="6" name="Picture 5">
            <a:extLst>
              <a:ext uri="{FF2B5EF4-FFF2-40B4-BE49-F238E27FC236}">
                <a16:creationId xmlns:a16="http://schemas.microsoft.com/office/drawing/2014/main" id="{551D669B-B6B2-430C-A6A9-E840FA4B4B69}"/>
              </a:ext>
            </a:extLst>
          </p:cNvPr>
          <p:cNvPicPr>
            <a:picLocks noChangeAspect="1"/>
          </p:cNvPicPr>
          <p:nvPr/>
        </p:nvPicPr>
        <p:blipFill rotWithShape="1">
          <a:blip r:embed="rId4"/>
          <a:srcRect r="3" b="12154"/>
          <a:stretch/>
        </p:blipFill>
        <p:spPr>
          <a:xfrm>
            <a:off x="6950625" y="3562537"/>
            <a:ext cx="4890276" cy="2953512"/>
          </a:xfrm>
          <a:prstGeom prst="rect">
            <a:avLst/>
          </a:prstGeom>
        </p:spPr>
      </p:pic>
    </p:spTree>
    <p:extLst>
      <p:ext uri="{BB962C8B-B14F-4D97-AF65-F5344CB8AC3E}">
        <p14:creationId xmlns:p14="http://schemas.microsoft.com/office/powerpoint/2010/main" val="1879295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7CF2B-1BBC-4035-8E0C-9C5B4FE019A0}"/>
              </a:ext>
            </a:extLst>
          </p:cNvPr>
          <p:cNvSpPr>
            <a:spLocks noGrp="1"/>
          </p:cNvSpPr>
          <p:nvPr>
            <p:ph type="title"/>
          </p:nvPr>
        </p:nvSpPr>
        <p:spPr/>
        <p:txBody>
          <a:bodyPr/>
          <a:lstStyle/>
          <a:p>
            <a:endParaRPr lang="en-US"/>
          </a:p>
        </p:txBody>
      </p:sp>
      <p:pic>
        <p:nvPicPr>
          <p:cNvPr id="4" name="Marcador de contenido 8">
            <a:extLst>
              <a:ext uri="{FF2B5EF4-FFF2-40B4-BE49-F238E27FC236}">
                <a16:creationId xmlns:a16="http://schemas.microsoft.com/office/drawing/2014/main" id="{9558B53E-5821-4110-9821-75B833CCAF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638"/>
            <a:ext cx="12192000" cy="6863638"/>
          </a:xfrm>
          <a:prstGeom prst="rect">
            <a:avLst/>
          </a:prstGeom>
        </p:spPr>
      </p:pic>
      <p:graphicFrame>
        <p:nvGraphicFramePr>
          <p:cNvPr id="5" name="Content Placeholder 4">
            <a:extLst>
              <a:ext uri="{FF2B5EF4-FFF2-40B4-BE49-F238E27FC236}">
                <a16:creationId xmlns:a16="http://schemas.microsoft.com/office/drawing/2014/main" id="{31320E81-1F37-4F79-ADBC-D666DD279E46}"/>
              </a:ext>
            </a:extLst>
          </p:cNvPr>
          <p:cNvGraphicFramePr>
            <a:graphicFrameLocks noGrp="1"/>
          </p:cNvGraphicFramePr>
          <p:nvPr>
            <p:ph idx="1"/>
            <p:extLst>
              <p:ext uri="{D42A27DB-BD31-4B8C-83A1-F6EECF244321}">
                <p14:modId xmlns:p14="http://schemas.microsoft.com/office/powerpoint/2010/main" val="558619260"/>
              </p:ext>
            </p:extLst>
          </p:nvPr>
        </p:nvGraphicFramePr>
        <p:xfrm>
          <a:off x="3767365" y="5947665"/>
          <a:ext cx="4787900" cy="548640"/>
        </p:xfrm>
        <a:graphic>
          <a:graphicData uri="http://schemas.openxmlformats.org/drawingml/2006/table">
            <a:tbl>
              <a:tblPr firstRow="1" firstCol="1" bandRow="1">
                <a:tableStyleId>{5C22544A-7EE6-4342-B048-85BDC9FD1C3A}</a:tableStyleId>
              </a:tblPr>
              <a:tblGrid>
                <a:gridCol w="825500">
                  <a:extLst>
                    <a:ext uri="{9D8B030D-6E8A-4147-A177-3AD203B41FA5}">
                      <a16:colId xmlns:a16="http://schemas.microsoft.com/office/drawing/2014/main" val="3199264450"/>
                    </a:ext>
                  </a:extLst>
                </a:gridCol>
                <a:gridCol w="850900">
                  <a:extLst>
                    <a:ext uri="{9D8B030D-6E8A-4147-A177-3AD203B41FA5}">
                      <a16:colId xmlns:a16="http://schemas.microsoft.com/office/drawing/2014/main" val="3426856029"/>
                    </a:ext>
                  </a:extLst>
                </a:gridCol>
                <a:gridCol w="1168400">
                  <a:extLst>
                    <a:ext uri="{9D8B030D-6E8A-4147-A177-3AD203B41FA5}">
                      <a16:colId xmlns:a16="http://schemas.microsoft.com/office/drawing/2014/main" val="1226262209"/>
                    </a:ext>
                  </a:extLst>
                </a:gridCol>
                <a:gridCol w="1092200">
                  <a:extLst>
                    <a:ext uri="{9D8B030D-6E8A-4147-A177-3AD203B41FA5}">
                      <a16:colId xmlns:a16="http://schemas.microsoft.com/office/drawing/2014/main" val="221327935"/>
                    </a:ext>
                  </a:extLst>
                </a:gridCol>
                <a:gridCol w="850900">
                  <a:extLst>
                    <a:ext uri="{9D8B030D-6E8A-4147-A177-3AD203B41FA5}">
                      <a16:colId xmlns:a16="http://schemas.microsoft.com/office/drawing/2014/main" val="241653522"/>
                    </a:ext>
                  </a:extLst>
                </a:gridCol>
              </a:tblGrid>
              <a:tr h="182880">
                <a:tc>
                  <a:txBody>
                    <a:bodyPr/>
                    <a:lstStyle/>
                    <a:p>
                      <a:pPr algn="ctr" fontAlgn="ctr"/>
                      <a:r>
                        <a:rPr lang="en-US" sz="1100" u="none" strike="noStrike">
                          <a:solidFill>
                            <a:schemeClr val="bg1"/>
                          </a:solidFill>
                          <a:effectLst/>
                        </a:rPr>
                        <a:t>Comunidad</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a:solidFill>
                            <a:schemeClr val="bg1"/>
                          </a:solidFill>
                          <a:effectLst/>
                        </a:rPr>
                        <a:t>Área (ha)</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a:solidFill>
                            <a:schemeClr val="bg1"/>
                          </a:solidFill>
                          <a:effectLst/>
                        </a:rPr>
                        <a:t>Uso ganadero (%)</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a:solidFill>
                            <a:schemeClr val="bg1"/>
                          </a:solidFill>
                          <a:effectLst/>
                        </a:rPr>
                        <a:t>Uso agrícola (%)</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a:solidFill>
                            <a:schemeClr val="bg1"/>
                          </a:solidFill>
                          <a:effectLst/>
                        </a:rPr>
                        <a:t>Bosques (%)</a:t>
                      </a:r>
                      <a:endParaRPr lang="en-US" sz="1100" b="0" i="0" u="none" strike="noStrike">
                        <a:solidFill>
                          <a:schemeClr val="bg1"/>
                        </a:solidFill>
                        <a:effectLst/>
                        <a:latin typeface="Calibri" panose="020F0502020204030204" pitchFamily="34" charset="0"/>
                      </a:endParaRPr>
                    </a:p>
                  </a:txBody>
                  <a:tcPr marL="0" marR="0" marT="0" marB="0" anchor="ctr">
                    <a:noFill/>
                  </a:tcPr>
                </a:tc>
                <a:extLst>
                  <a:ext uri="{0D108BD9-81ED-4DB2-BD59-A6C34878D82A}">
                    <a16:rowId xmlns:a16="http://schemas.microsoft.com/office/drawing/2014/main" val="1908042687"/>
                  </a:ext>
                </a:extLst>
              </a:tr>
              <a:tr h="182880">
                <a:tc>
                  <a:txBody>
                    <a:bodyPr/>
                    <a:lstStyle/>
                    <a:p>
                      <a:pPr algn="ctr" fontAlgn="ctr"/>
                      <a:r>
                        <a:rPr lang="en-US" sz="1100" u="none" strike="noStrike">
                          <a:solidFill>
                            <a:schemeClr val="bg1"/>
                          </a:solidFill>
                          <a:effectLst/>
                        </a:rPr>
                        <a:t>CG</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r" fontAlgn="ctr"/>
                      <a:r>
                        <a:rPr lang="en-US" sz="1100" u="none" strike="noStrike">
                          <a:solidFill>
                            <a:schemeClr val="bg1"/>
                          </a:solidFill>
                          <a:effectLst/>
                        </a:rPr>
                        <a:t>3,850.30</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a:solidFill>
                            <a:schemeClr val="bg1"/>
                          </a:solidFill>
                          <a:effectLst/>
                        </a:rPr>
                        <a:t>76.60%</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a:solidFill>
                            <a:schemeClr val="bg1"/>
                          </a:solidFill>
                          <a:effectLst/>
                        </a:rPr>
                        <a:t>20.50%</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a:solidFill>
                            <a:schemeClr val="bg1"/>
                          </a:solidFill>
                          <a:effectLst/>
                        </a:rPr>
                        <a:t>2.90%</a:t>
                      </a:r>
                      <a:endParaRPr lang="en-US" sz="1100" b="0" i="0" u="none" strike="noStrike">
                        <a:solidFill>
                          <a:schemeClr val="bg1"/>
                        </a:solidFill>
                        <a:effectLst/>
                        <a:latin typeface="Calibri" panose="020F0502020204030204" pitchFamily="34" charset="0"/>
                      </a:endParaRPr>
                    </a:p>
                  </a:txBody>
                  <a:tcPr marL="0" marR="0" marT="0" marB="0" anchor="ctr">
                    <a:noFill/>
                  </a:tcPr>
                </a:tc>
                <a:extLst>
                  <a:ext uri="{0D108BD9-81ED-4DB2-BD59-A6C34878D82A}">
                    <a16:rowId xmlns:a16="http://schemas.microsoft.com/office/drawing/2014/main" val="111068814"/>
                  </a:ext>
                </a:extLst>
              </a:tr>
              <a:tr h="182880">
                <a:tc>
                  <a:txBody>
                    <a:bodyPr/>
                    <a:lstStyle/>
                    <a:p>
                      <a:pPr algn="ctr" fontAlgn="ctr"/>
                      <a:r>
                        <a:rPr lang="en-US" sz="1100" u="none" strike="noStrike">
                          <a:solidFill>
                            <a:schemeClr val="bg1"/>
                          </a:solidFill>
                          <a:effectLst/>
                        </a:rPr>
                        <a:t>CB</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r" fontAlgn="ctr"/>
                      <a:r>
                        <a:rPr lang="en-US" sz="1100" u="none" strike="noStrike">
                          <a:solidFill>
                            <a:schemeClr val="bg1"/>
                          </a:solidFill>
                          <a:effectLst/>
                        </a:rPr>
                        <a:t>3,324.80</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a:solidFill>
                            <a:schemeClr val="bg1"/>
                          </a:solidFill>
                          <a:effectLst/>
                        </a:rPr>
                        <a:t>94.00%</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a:solidFill>
                            <a:schemeClr val="bg1"/>
                          </a:solidFill>
                          <a:effectLst/>
                        </a:rPr>
                        <a:t>1.20%</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dirty="0">
                          <a:solidFill>
                            <a:schemeClr val="bg1"/>
                          </a:solidFill>
                          <a:effectLst/>
                        </a:rPr>
                        <a:t>4.80%</a:t>
                      </a:r>
                      <a:endParaRPr lang="en-US" sz="1100" b="0" i="0" u="none" strike="noStrike" dirty="0">
                        <a:solidFill>
                          <a:schemeClr val="bg1"/>
                        </a:solidFill>
                        <a:effectLst/>
                        <a:latin typeface="Calibri" panose="020F0502020204030204" pitchFamily="34" charset="0"/>
                      </a:endParaRPr>
                    </a:p>
                  </a:txBody>
                  <a:tcPr marL="0" marR="0" marT="0" marB="0" anchor="ctr">
                    <a:noFill/>
                  </a:tcPr>
                </a:tc>
                <a:extLst>
                  <a:ext uri="{0D108BD9-81ED-4DB2-BD59-A6C34878D82A}">
                    <a16:rowId xmlns:a16="http://schemas.microsoft.com/office/drawing/2014/main" val="2704901888"/>
                  </a:ext>
                </a:extLst>
              </a:tr>
            </a:tbl>
          </a:graphicData>
        </a:graphic>
      </p:graphicFrame>
    </p:spTree>
    <p:extLst>
      <p:ext uri="{BB962C8B-B14F-4D97-AF65-F5344CB8AC3E}">
        <p14:creationId xmlns:p14="http://schemas.microsoft.com/office/powerpoint/2010/main" val="2300282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4AD8CD-4FA6-43AD-A0CB-014FA141F4C2}"/>
              </a:ext>
            </a:extLst>
          </p:cNvPr>
          <p:cNvSpPr>
            <a:spLocks noGrp="1"/>
          </p:cNvSpPr>
          <p:nvPr>
            <p:ph sz="half" idx="1"/>
          </p:nvPr>
        </p:nvSpPr>
        <p:spPr/>
        <p:txBody>
          <a:bodyPr/>
          <a:lstStyle/>
          <a:p>
            <a:endParaRPr lang="es-PE" dirty="0"/>
          </a:p>
        </p:txBody>
      </p:sp>
      <p:sp>
        <p:nvSpPr>
          <p:cNvPr id="4" name="Marcador de contenido 3">
            <a:extLst>
              <a:ext uri="{FF2B5EF4-FFF2-40B4-BE49-F238E27FC236}">
                <a16:creationId xmlns:a16="http://schemas.microsoft.com/office/drawing/2014/main" id="{4C5B5795-AFD6-489B-B07B-928FB4210823}"/>
              </a:ext>
            </a:extLst>
          </p:cNvPr>
          <p:cNvSpPr>
            <a:spLocks noGrp="1"/>
          </p:cNvSpPr>
          <p:nvPr>
            <p:ph sz="half" idx="2"/>
          </p:nvPr>
        </p:nvSpPr>
        <p:spPr/>
        <p:txBody>
          <a:bodyPr/>
          <a:lstStyle/>
          <a:p>
            <a:endParaRPr lang="es-PE"/>
          </a:p>
        </p:txBody>
      </p:sp>
      <p:pic>
        <p:nvPicPr>
          <p:cNvPr id="6" name="Imagen 5">
            <a:extLst>
              <a:ext uri="{FF2B5EF4-FFF2-40B4-BE49-F238E27FC236}">
                <a16:creationId xmlns:a16="http://schemas.microsoft.com/office/drawing/2014/main" id="{610C6DE9-C220-4C9F-A57F-79C08C512491}"/>
              </a:ext>
            </a:extLst>
          </p:cNvPr>
          <p:cNvPicPr>
            <a:picLocks noChangeAspect="1"/>
          </p:cNvPicPr>
          <p:nvPr/>
        </p:nvPicPr>
        <p:blipFill rotWithShape="1">
          <a:blip r:embed="rId3"/>
          <a:srcRect l="4239" r="13027"/>
          <a:stretch/>
        </p:blipFill>
        <p:spPr>
          <a:xfrm>
            <a:off x="5519172" y="857749"/>
            <a:ext cx="6672828" cy="5999888"/>
          </a:xfrm>
          <a:prstGeom prst="rect">
            <a:avLst/>
          </a:prstGeom>
        </p:spPr>
      </p:pic>
      <p:sp>
        <p:nvSpPr>
          <p:cNvPr id="7" name="CuadroTexto 6">
            <a:extLst>
              <a:ext uri="{FF2B5EF4-FFF2-40B4-BE49-F238E27FC236}">
                <a16:creationId xmlns:a16="http://schemas.microsoft.com/office/drawing/2014/main" id="{3385A6A3-A2DB-4EDA-9E89-ED69FA965115}"/>
              </a:ext>
            </a:extLst>
          </p:cNvPr>
          <p:cNvSpPr txBox="1"/>
          <p:nvPr/>
        </p:nvSpPr>
        <p:spPr>
          <a:xfrm>
            <a:off x="8228011" y="3681752"/>
            <a:ext cx="751872" cy="369332"/>
          </a:xfrm>
          <a:prstGeom prst="rect">
            <a:avLst/>
          </a:prstGeom>
          <a:noFill/>
        </p:spPr>
        <p:txBody>
          <a:bodyPr wrap="none" rtlCol="0">
            <a:spAutoFit/>
          </a:bodyPr>
          <a:lstStyle/>
          <a:p>
            <a:r>
              <a:rPr lang="es-ES" b="1" dirty="0">
                <a:solidFill>
                  <a:schemeClr val="bg1"/>
                </a:solidFill>
              </a:rPr>
              <a:t>Arapa</a:t>
            </a:r>
            <a:endParaRPr lang="es-PE" b="1" dirty="0">
              <a:solidFill>
                <a:schemeClr val="bg1"/>
              </a:solidFill>
            </a:endParaRPr>
          </a:p>
        </p:txBody>
      </p:sp>
      <p:sp>
        <p:nvSpPr>
          <p:cNvPr id="8" name="CuadroTexto 7">
            <a:extLst>
              <a:ext uri="{FF2B5EF4-FFF2-40B4-BE49-F238E27FC236}">
                <a16:creationId xmlns:a16="http://schemas.microsoft.com/office/drawing/2014/main" id="{F1FEF8DD-BA57-4222-9087-1F008FDE784B}"/>
              </a:ext>
            </a:extLst>
          </p:cNvPr>
          <p:cNvSpPr txBox="1"/>
          <p:nvPr/>
        </p:nvSpPr>
        <p:spPr>
          <a:xfrm>
            <a:off x="9471974" y="1864950"/>
            <a:ext cx="728726" cy="369332"/>
          </a:xfrm>
          <a:prstGeom prst="rect">
            <a:avLst/>
          </a:prstGeom>
          <a:noFill/>
        </p:spPr>
        <p:txBody>
          <a:bodyPr wrap="none" rtlCol="0">
            <a:spAutoFit/>
          </a:bodyPr>
          <a:lstStyle/>
          <a:p>
            <a:r>
              <a:rPr lang="es-ES" b="1" dirty="0">
                <a:solidFill>
                  <a:schemeClr val="bg1"/>
                </a:solidFill>
              </a:rPr>
              <a:t>Rurec</a:t>
            </a:r>
            <a:endParaRPr lang="es-PE" b="1" dirty="0">
              <a:solidFill>
                <a:schemeClr val="bg1"/>
              </a:solidFill>
            </a:endParaRPr>
          </a:p>
        </p:txBody>
      </p:sp>
      <p:sp>
        <p:nvSpPr>
          <p:cNvPr id="9" name="CuadroTexto 8">
            <a:extLst>
              <a:ext uri="{FF2B5EF4-FFF2-40B4-BE49-F238E27FC236}">
                <a16:creationId xmlns:a16="http://schemas.microsoft.com/office/drawing/2014/main" id="{30BD2D8F-8E0A-45C2-9706-935D9EBBDDE9}"/>
              </a:ext>
            </a:extLst>
          </p:cNvPr>
          <p:cNvSpPr txBox="1"/>
          <p:nvPr/>
        </p:nvSpPr>
        <p:spPr>
          <a:xfrm>
            <a:off x="7600119" y="5001509"/>
            <a:ext cx="1736053" cy="646331"/>
          </a:xfrm>
          <a:prstGeom prst="rect">
            <a:avLst/>
          </a:prstGeom>
          <a:noFill/>
        </p:spPr>
        <p:txBody>
          <a:bodyPr wrap="none" rtlCol="0">
            <a:spAutoFit/>
          </a:bodyPr>
          <a:lstStyle/>
          <a:p>
            <a:pPr algn="ctr"/>
            <a:r>
              <a:rPr lang="es-ES" b="1" dirty="0" err="1">
                <a:solidFill>
                  <a:schemeClr val="bg1"/>
                </a:solidFill>
              </a:rPr>
              <a:t>Condorcocha</a:t>
            </a:r>
            <a:endParaRPr lang="es-ES" b="1" dirty="0">
              <a:solidFill>
                <a:schemeClr val="bg1"/>
              </a:solidFill>
            </a:endParaRPr>
          </a:p>
          <a:p>
            <a:pPr algn="ctr"/>
            <a:r>
              <a:rPr lang="es-ES" dirty="0">
                <a:solidFill>
                  <a:schemeClr val="bg1"/>
                </a:solidFill>
              </a:rPr>
              <a:t>(compartido x 3)</a:t>
            </a:r>
            <a:endParaRPr lang="es-PE" dirty="0">
              <a:solidFill>
                <a:schemeClr val="bg1"/>
              </a:solidFill>
            </a:endParaRPr>
          </a:p>
        </p:txBody>
      </p:sp>
      <p:pic>
        <p:nvPicPr>
          <p:cNvPr id="11" name="Imagen 10">
            <a:extLst>
              <a:ext uri="{FF2B5EF4-FFF2-40B4-BE49-F238E27FC236}">
                <a16:creationId xmlns:a16="http://schemas.microsoft.com/office/drawing/2014/main" id="{3905AFF0-97A8-4E83-850F-C828A67840D2}"/>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contrast="-40000"/>
                    </a14:imgEffect>
                  </a14:imgLayer>
                </a14:imgProps>
              </a:ext>
            </a:extLst>
          </a:blip>
          <a:srcRect l="9236" t="3986" b="12689"/>
          <a:stretch/>
        </p:blipFill>
        <p:spPr>
          <a:xfrm>
            <a:off x="-6247" y="3310205"/>
            <a:ext cx="5525419" cy="3547795"/>
          </a:xfrm>
          <a:prstGeom prst="rect">
            <a:avLst/>
          </a:prstGeom>
          <a:ln>
            <a:solidFill>
              <a:schemeClr val="bg1"/>
            </a:solidFill>
          </a:ln>
        </p:spPr>
      </p:pic>
      <p:pic>
        <p:nvPicPr>
          <p:cNvPr id="13" name="Imagen 12">
            <a:extLst>
              <a:ext uri="{FF2B5EF4-FFF2-40B4-BE49-F238E27FC236}">
                <a16:creationId xmlns:a16="http://schemas.microsoft.com/office/drawing/2014/main" id="{8E091844-7980-4B64-8BDB-EE347CBF042E}"/>
              </a:ext>
            </a:extLst>
          </p:cNvPr>
          <p:cNvPicPr>
            <a:picLocks noChangeAspect="1"/>
          </p:cNvPicPr>
          <p:nvPr/>
        </p:nvPicPr>
        <p:blipFill rotWithShape="1">
          <a:blip r:embed="rId6">
            <a:extLst>
              <a:ext uri="{BEBA8EAE-BF5A-486C-A8C5-ECC9F3942E4B}">
                <a14:imgProps xmlns:a14="http://schemas.microsoft.com/office/drawing/2010/main">
                  <a14:imgLayer r:embed="rId7">
                    <a14:imgEffect>
                      <a14:brightnessContrast bright="20000" contrast="-40000"/>
                    </a14:imgEffect>
                  </a14:imgLayer>
                </a14:imgProps>
              </a:ext>
            </a:extLst>
          </a:blip>
          <a:srcRect t="5645" r="2296" b="12108"/>
          <a:stretch/>
        </p:blipFill>
        <p:spPr>
          <a:xfrm>
            <a:off x="-9265" y="0"/>
            <a:ext cx="5525419" cy="3310205"/>
          </a:xfrm>
          <a:prstGeom prst="rect">
            <a:avLst/>
          </a:prstGeom>
          <a:ln>
            <a:solidFill>
              <a:schemeClr val="bg1"/>
            </a:solidFill>
          </a:ln>
        </p:spPr>
      </p:pic>
      <p:sp>
        <p:nvSpPr>
          <p:cNvPr id="14" name="Elipse 13">
            <a:extLst>
              <a:ext uri="{FF2B5EF4-FFF2-40B4-BE49-F238E27FC236}">
                <a16:creationId xmlns:a16="http://schemas.microsoft.com/office/drawing/2014/main" id="{67FEC58A-EF72-4ABC-8AAE-3B0BF5C7D435}"/>
              </a:ext>
            </a:extLst>
          </p:cNvPr>
          <p:cNvSpPr/>
          <p:nvPr/>
        </p:nvSpPr>
        <p:spPr>
          <a:xfrm>
            <a:off x="2577220" y="332810"/>
            <a:ext cx="1149790" cy="811778"/>
          </a:xfrm>
          <a:prstGeom prst="ellipse">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Elipse 14">
            <a:extLst>
              <a:ext uri="{FF2B5EF4-FFF2-40B4-BE49-F238E27FC236}">
                <a16:creationId xmlns:a16="http://schemas.microsoft.com/office/drawing/2014/main" id="{29C92D8B-C0A1-484D-B7F8-C23AF56C7C8D}"/>
              </a:ext>
            </a:extLst>
          </p:cNvPr>
          <p:cNvSpPr/>
          <p:nvPr/>
        </p:nvSpPr>
        <p:spPr>
          <a:xfrm>
            <a:off x="2240257" y="2319580"/>
            <a:ext cx="1032412" cy="887308"/>
          </a:xfrm>
          <a:prstGeom prst="ellipse">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8" name="Elipse 17">
            <a:extLst>
              <a:ext uri="{FF2B5EF4-FFF2-40B4-BE49-F238E27FC236}">
                <a16:creationId xmlns:a16="http://schemas.microsoft.com/office/drawing/2014/main" id="{0FB53CA5-049C-414F-ADB9-6D17A4D48D6B}"/>
              </a:ext>
            </a:extLst>
          </p:cNvPr>
          <p:cNvSpPr/>
          <p:nvPr/>
        </p:nvSpPr>
        <p:spPr>
          <a:xfrm>
            <a:off x="-354719" y="3255209"/>
            <a:ext cx="5166568" cy="3647587"/>
          </a:xfrm>
          <a:prstGeom prst="ellipse">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0" name="CuadroTexto 19">
            <a:extLst>
              <a:ext uri="{FF2B5EF4-FFF2-40B4-BE49-F238E27FC236}">
                <a16:creationId xmlns:a16="http://schemas.microsoft.com/office/drawing/2014/main" id="{1BAD2936-A66F-4AD6-8FD6-4F755FF11EDF}"/>
              </a:ext>
            </a:extLst>
          </p:cNvPr>
          <p:cNvSpPr txBox="1"/>
          <p:nvPr/>
        </p:nvSpPr>
        <p:spPr>
          <a:xfrm>
            <a:off x="4226679" y="6067532"/>
            <a:ext cx="1385316" cy="369332"/>
          </a:xfrm>
          <a:prstGeom prst="rect">
            <a:avLst/>
          </a:prstGeom>
          <a:noFill/>
        </p:spPr>
        <p:txBody>
          <a:bodyPr wrap="none" rtlCol="0">
            <a:spAutoFit/>
          </a:bodyPr>
          <a:lstStyle/>
          <a:p>
            <a:r>
              <a:rPr lang="es-ES" b="1" i="1" dirty="0">
                <a:solidFill>
                  <a:schemeClr val="bg1"/>
                </a:solidFill>
              </a:rPr>
              <a:t>Huaripampa</a:t>
            </a:r>
            <a:endParaRPr lang="es-PE" b="1" i="1" dirty="0">
              <a:solidFill>
                <a:schemeClr val="bg1"/>
              </a:solidFill>
            </a:endParaRPr>
          </a:p>
        </p:txBody>
      </p:sp>
      <p:sp>
        <p:nvSpPr>
          <p:cNvPr id="21" name="CuadroTexto 20">
            <a:extLst>
              <a:ext uri="{FF2B5EF4-FFF2-40B4-BE49-F238E27FC236}">
                <a16:creationId xmlns:a16="http://schemas.microsoft.com/office/drawing/2014/main" id="{D70BAE2E-776E-4763-AC18-713F67934408}"/>
              </a:ext>
            </a:extLst>
          </p:cNvPr>
          <p:cNvSpPr txBox="1"/>
          <p:nvPr/>
        </p:nvSpPr>
        <p:spPr>
          <a:xfrm>
            <a:off x="5813328" y="1541784"/>
            <a:ext cx="2655853" cy="369332"/>
          </a:xfrm>
          <a:prstGeom prst="rect">
            <a:avLst/>
          </a:prstGeom>
          <a:solidFill>
            <a:schemeClr val="accent3">
              <a:lumMod val="75000"/>
            </a:schemeClr>
          </a:solidFill>
        </p:spPr>
        <p:txBody>
          <a:bodyPr wrap="square" rtlCol="0">
            <a:spAutoFit/>
          </a:bodyPr>
          <a:lstStyle/>
          <a:p>
            <a:pPr algn="ctr"/>
            <a:r>
              <a:rPr lang="es-ES" b="1" dirty="0">
                <a:solidFill>
                  <a:schemeClr val="bg1"/>
                </a:solidFill>
              </a:rPr>
              <a:t>Unidad Manejo Pastoreo</a:t>
            </a:r>
            <a:endParaRPr lang="es-PE" b="1" dirty="0">
              <a:solidFill>
                <a:schemeClr val="bg1"/>
              </a:solidFill>
            </a:endParaRPr>
          </a:p>
        </p:txBody>
      </p:sp>
      <p:sp>
        <p:nvSpPr>
          <p:cNvPr id="2" name="Título 1">
            <a:extLst>
              <a:ext uri="{FF2B5EF4-FFF2-40B4-BE49-F238E27FC236}">
                <a16:creationId xmlns:a16="http://schemas.microsoft.com/office/drawing/2014/main" id="{3744565E-7F4C-4AAA-B338-E2B9D1762784}"/>
              </a:ext>
            </a:extLst>
          </p:cNvPr>
          <p:cNvSpPr>
            <a:spLocks noGrp="1"/>
          </p:cNvSpPr>
          <p:nvPr>
            <p:ph type="title"/>
          </p:nvPr>
        </p:nvSpPr>
        <p:spPr>
          <a:xfrm>
            <a:off x="4173648" y="0"/>
            <a:ext cx="8018352" cy="875200"/>
          </a:xfrm>
          <a:solidFill>
            <a:schemeClr val="tx1"/>
          </a:solidFill>
        </p:spPr>
        <p:txBody>
          <a:bodyPr/>
          <a:lstStyle/>
          <a:p>
            <a:pPr algn="ctr"/>
            <a:r>
              <a:rPr lang="es-ES" dirty="0">
                <a:solidFill>
                  <a:schemeClr val="bg1"/>
                </a:solidFill>
              </a:rPr>
              <a:t>Contexto holístico familiar</a:t>
            </a:r>
            <a:endParaRPr lang="es-PE" dirty="0">
              <a:solidFill>
                <a:schemeClr val="bg1"/>
              </a:solidFill>
            </a:endParaRPr>
          </a:p>
        </p:txBody>
      </p:sp>
      <p:sp>
        <p:nvSpPr>
          <p:cNvPr id="22" name="CuadroTexto 21">
            <a:extLst>
              <a:ext uri="{FF2B5EF4-FFF2-40B4-BE49-F238E27FC236}">
                <a16:creationId xmlns:a16="http://schemas.microsoft.com/office/drawing/2014/main" id="{4F8EADA1-FB85-49E0-BEF7-80FA80311AD0}"/>
              </a:ext>
            </a:extLst>
          </p:cNvPr>
          <p:cNvSpPr txBox="1"/>
          <p:nvPr/>
        </p:nvSpPr>
        <p:spPr>
          <a:xfrm>
            <a:off x="-35577" y="197228"/>
            <a:ext cx="2575301" cy="369332"/>
          </a:xfrm>
          <a:prstGeom prst="rect">
            <a:avLst/>
          </a:prstGeom>
          <a:solidFill>
            <a:schemeClr val="accent3">
              <a:lumMod val="75000"/>
            </a:schemeClr>
          </a:solidFill>
        </p:spPr>
        <p:txBody>
          <a:bodyPr wrap="square" rtlCol="0">
            <a:spAutoFit/>
          </a:bodyPr>
          <a:lstStyle/>
          <a:p>
            <a:pPr algn="ctr"/>
            <a:r>
              <a:rPr lang="es-ES" b="1" dirty="0">
                <a:solidFill>
                  <a:schemeClr val="bg1"/>
                </a:solidFill>
              </a:rPr>
              <a:t>Unidad Manejo Agrícola</a:t>
            </a:r>
            <a:endParaRPr lang="es-PE" b="1" dirty="0">
              <a:solidFill>
                <a:schemeClr val="bg1"/>
              </a:solidFill>
            </a:endParaRPr>
          </a:p>
        </p:txBody>
      </p:sp>
      <p:sp>
        <p:nvSpPr>
          <p:cNvPr id="23" name="CuadroTexto 22">
            <a:extLst>
              <a:ext uri="{FF2B5EF4-FFF2-40B4-BE49-F238E27FC236}">
                <a16:creationId xmlns:a16="http://schemas.microsoft.com/office/drawing/2014/main" id="{DF771F52-D3D4-48E8-A80B-9CF084338937}"/>
              </a:ext>
            </a:extLst>
          </p:cNvPr>
          <p:cNvSpPr txBox="1"/>
          <p:nvPr/>
        </p:nvSpPr>
        <p:spPr>
          <a:xfrm>
            <a:off x="2657635" y="1060252"/>
            <a:ext cx="771365" cy="369332"/>
          </a:xfrm>
          <a:prstGeom prst="rect">
            <a:avLst/>
          </a:prstGeom>
          <a:noFill/>
        </p:spPr>
        <p:txBody>
          <a:bodyPr wrap="none" rtlCol="0">
            <a:spAutoFit/>
          </a:bodyPr>
          <a:lstStyle/>
          <a:p>
            <a:r>
              <a:rPr lang="es-ES" b="1" i="1" dirty="0">
                <a:solidFill>
                  <a:schemeClr val="bg1"/>
                </a:solidFill>
              </a:rPr>
              <a:t>Arapa</a:t>
            </a:r>
            <a:endParaRPr lang="es-PE" b="1" i="1" dirty="0">
              <a:solidFill>
                <a:schemeClr val="bg1"/>
              </a:solidFill>
            </a:endParaRPr>
          </a:p>
        </p:txBody>
      </p:sp>
      <p:sp>
        <p:nvSpPr>
          <p:cNvPr id="24" name="CuadroTexto 23">
            <a:extLst>
              <a:ext uri="{FF2B5EF4-FFF2-40B4-BE49-F238E27FC236}">
                <a16:creationId xmlns:a16="http://schemas.microsoft.com/office/drawing/2014/main" id="{B599E79D-FB2E-4ADB-9333-B1DE942342D1}"/>
              </a:ext>
            </a:extLst>
          </p:cNvPr>
          <p:cNvSpPr txBox="1"/>
          <p:nvPr/>
        </p:nvSpPr>
        <p:spPr>
          <a:xfrm>
            <a:off x="2110581" y="1974148"/>
            <a:ext cx="1426481" cy="369332"/>
          </a:xfrm>
          <a:prstGeom prst="rect">
            <a:avLst/>
          </a:prstGeom>
          <a:noFill/>
        </p:spPr>
        <p:txBody>
          <a:bodyPr wrap="none" rtlCol="0">
            <a:spAutoFit/>
          </a:bodyPr>
          <a:lstStyle/>
          <a:p>
            <a:r>
              <a:rPr lang="es-ES" b="1" i="1" dirty="0" err="1">
                <a:solidFill>
                  <a:schemeClr val="bg1"/>
                </a:solidFill>
              </a:rPr>
              <a:t>Condorcocha</a:t>
            </a:r>
            <a:endParaRPr lang="es-PE" b="1" i="1" dirty="0">
              <a:solidFill>
                <a:schemeClr val="bg1"/>
              </a:solidFill>
            </a:endParaRPr>
          </a:p>
        </p:txBody>
      </p:sp>
      <p:sp>
        <p:nvSpPr>
          <p:cNvPr id="26" name="CuadroTexto 25">
            <a:extLst>
              <a:ext uri="{FF2B5EF4-FFF2-40B4-BE49-F238E27FC236}">
                <a16:creationId xmlns:a16="http://schemas.microsoft.com/office/drawing/2014/main" id="{47DA3389-71EA-4E48-B367-541F3C4B8DDB}"/>
              </a:ext>
            </a:extLst>
          </p:cNvPr>
          <p:cNvSpPr txBox="1"/>
          <p:nvPr/>
        </p:nvSpPr>
        <p:spPr>
          <a:xfrm>
            <a:off x="15224" y="632854"/>
            <a:ext cx="1927259" cy="1200329"/>
          </a:xfrm>
          <a:prstGeom prst="rect">
            <a:avLst/>
          </a:prstGeom>
          <a:noFill/>
        </p:spPr>
        <p:txBody>
          <a:bodyPr wrap="none" rtlCol="0">
            <a:spAutoFit/>
          </a:bodyPr>
          <a:lstStyle/>
          <a:p>
            <a:pPr marL="90488" indent="-90488">
              <a:buFont typeface="Wingdings" panose="05000000000000000000" pitchFamily="2" charset="2"/>
              <a:buChar char="§"/>
            </a:pPr>
            <a:r>
              <a:rPr lang="es-ES" b="1" dirty="0">
                <a:solidFill>
                  <a:srgbClr val="FF9900"/>
                </a:solidFill>
              </a:rPr>
              <a:t>Chacra</a:t>
            </a:r>
          </a:p>
          <a:p>
            <a:pPr marL="90488" indent="-90488">
              <a:buFont typeface="Wingdings" panose="05000000000000000000" pitchFamily="2" charset="2"/>
              <a:buChar char="§"/>
            </a:pPr>
            <a:r>
              <a:rPr lang="es-ES" b="1" dirty="0">
                <a:solidFill>
                  <a:srgbClr val="FF9900"/>
                </a:solidFill>
              </a:rPr>
              <a:t>Forrajes</a:t>
            </a:r>
          </a:p>
          <a:p>
            <a:pPr marL="90488" indent="-90488">
              <a:buFont typeface="Wingdings" panose="05000000000000000000" pitchFamily="2" charset="2"/>
              <a:buChar char="§"/>
            </a:pPr>
            <a:r>
              <a:rPr lang="es-ES" b="1" dirty="0">
                <a:solidFill>
                  <a:srgbClr val="FF9900"/>
                </a:solidFill>
              </a:rPr>
              <a:t>Descansos</a:t>
            </a:r>
          </a:p>
          <a:p>
            <a:pPr marL="90488" indent="-90488">
              <a:buFont typeface="Wingdings" panose="05000000000000000000" pitchFamily="2" charset="2"/>
              <a:buChar char="§"/>
            </a:pPr>
            <a:r>
              <a:rPr lang="es-ES" b="1" dirty="0">
                <a:solidFill>
                  <a:srgbClr val="FF9900"/>
                </a:solidFill>
              </a:rPr>
              <a:t>Pastos cultivados</a:t>
            </a:r>
            <a:endParaRPr lang="es-PE" b="1" dirty="0">
              <a:solidFill>
                <a:srgbClr val="FF9900"/>
              </a:solidFill>
            </a:endParaRPr>
          </a:p>
        </p:txBody>
      </p:sp>
      <p:sp>
        <p:nvSpPr>
          <p:cNvPr id="27" name="CuadroTexto 26">
            <a:extLst>
              <a:ext uri="{FF2B5EF4-FFF2-40B4-BE49-F238E27FC236}">
                <a16:creationId xmlns:a16="http://schemas.microsoft.com/office/drawing/2014/main" id="{8DECE6EC-5A07-456F-B28F-5B080C605305}"/>
              </a:ext>
            </a:extLst>
          </p:cNvPr>
          <p:cNvSpPr txBox="1"/>
          <p:nvPr/>
        </p:nvSpPr>
        <p:spPr>
          <a:xfrm>
            <a:off x="4232038" y="2927114"/>
            <a:ext cx="1277914" cy="369332"/>
          </a:xfrm>
          <a:prstGeom prst="rect">
            <a:avLst/>
          </a:prstGeom>
          <a:solidFill>
            <a:schemeClr val="tx1"/>
          </a:solidFill>
        </p:spPr>
        <p:txBody>
          <a:bodyPr wrap="none" rtlCol="0">
            <a:spAutoFit/>
          </a:bodyPr>
          <a:lstStyle/>
          <a:p>
            <a:r>
              <a:rPr lang="es-ES" b="1" i="1" dirty="0">
                <a:solidFill>
                  <a:schemeClr val="bg1"/>
                </a:solidFill>
              </a:rPr>
              <a:t>Comunidad</a:t>
            </a:r>
            <a:endParaRPr lang="es-PE" b="1" i="1" dirty="0">
              <a:solidFill>
                <a:schemeClr val="bg1"/>
              </a:solidFill>
            </a:endParaRPr>
          </a:p>
        </p:txBody>
      </p:sp>
      <p:sp>
        <p:nvSpPr>
          <p:cNvPr id="28" name="CuadroTexto 27">
            <a:extLst>
              <a:ext uri="{FF2B5EF4-FFF2-40B4-BE49-F238E27FC236}">
                <a16:creationId xmlns:a16="http://schemas.microsoft.com/office/drawing/2014/main" id="{D065A5E2-D6EA-46A1-A976-0B1DD67F2203}"/>
              </a:ext>
            </a:extLst>
          </p:cNvPr>
          <p:cNvSpPr txBox="1"/>
          <p:nvPr/>
        </p:nvSpPr>
        <p:spPr>
          <a:xfrm>
            <a:off x="4574259" y="3332075"/>
            <a:ext cx="920445" cy="369332"/>
          </a:xfrm>
          <a:prstGeom prst="rect">
            <a:avLst/>
          </a:prstGeom>
          <a:solidFill>
            <a:schemeClr val="tx1"/>
          </a:solidFill>
        </p:spPr>
        <p:txBody>
          <a:bodyPr wrap="none" rtlCol="0">
            <a:spAutoFit/>
          </a:bodyPr>
          <a:lstStyle/>
          <a:p>
            <a:r>
              <a:rPr lang="es-ES" b="1" i="1" dirty="0">
                <a:solidFill>
                  <a:schemeClr val="bg1"/>
                </a:solidFill>
              </a:rPr>
              <a:t>Privado</a:t>
            </a:r>
            <a:endParaRPr lang="es-PE" b="1" i="1" dirty="0">
              <a:solidFill>
                <a:schemeClr val="bg1"/>
              </a:solidFill>
            </a:endParaRPr>
          </a:p>
        </p:txBody>
      </p:sp>
      <p:sp>
        <p:nvSpPr>
          <p:cNvPr id="29" name="CuadroTexto 28">
            <a:extLst>
              <a:ext uri="{FF2B5EF4-FFF2-40B4-BE49-F238E27FC236}">
                <a16:creationId xmlns:a16="http://schemas.microsoft.com/office/drawing/2014/main" id="{DD8A0493-B594-4BA1-B974-5496BC206A31}"/>
              </a:ext>
            </a:extLst>
          </p:cNvPr>
          <p:cNvSpPr txBox="1"/>
          <p:nvPr/>
        </p:nvSpPr>
        <p:spPr>
          <a:xfrm>
            <a:off x="10810593" y="6411555"/>
            <a:ext cx="1277914" cy="369332"/>
          </a:xfrm>
          <a:prstGeom prst="rect">
            <a:avLst/>
          </a:prstGeom>
          <a:solidFill>
            <a:schemeClr val="tx1"/>
          </a:solidFill>
        </p:spPr>
        <p:txBody>
          <a:bodyPr wrap="none" rtlCol="0">
            <a:spAutoFit/>
          </a:bodyPr>
          <a:lstStyle/>
          <a:p>
            <a:r>
              <a:rPr lang="es-ES" b="1" i="1" dirty="0">
                <a:solidFill>
                  <a:schemeClr val="bg1"/>
                </a:solidFill>
              </a:rPr>
              <a:t>Comunidad</a:t>
            </a:r>
            <a:endParaRPr lang="es-PE" b="1" i="1" dirty="0">
              <a:solidFill>
                <a:schemeClr val="bg1"/>
              </a:solidFill>
            </a:endParaRPr>
          </a:p>
        </p:txBody>
      </p:sp>
      <p:sp>
        <p:nvSpPr>
          <p:cNvPr id="30" name="TextBox 29">
            <a:extLst>
              <a:ext uri="{FF2B5EF4-FFF2-40B4-BE49-F238E27FC236}">
                <a16:creationId xmlns:a16="http://schemas.microsoft.com/office/drawing/2014/main" id="{C9A36AC0-5F6B-437C-BEA3-F6FA1D541E6F}"/>
              </a:ext>
            </a:extLst>
          </p:cNvPr>
          <p:cNvSpPr txBox="1"/>
          <p:nvPr/>
        </p:nvSpPr>
        <p:spPr>
          <a:xfrm>
            <a:off x="5662238" y="2280783"/>
            <a:ext cx="2655853" cy="923330"/>
          </a:xfrm>
          <a:prstGeom prst="rect">
            <a:avLst/>
          </a:prstGeom>
          <a:noFill/>
        </p:spPr>
        <p:txBody>
          <a:bodyPr wrap="square">
            <a:spAutoFit/>
          </a:bodyPr>
          <a:lstStyle/>
          <a:p>
            <a:r>
              <a:rPr lang="es-ES" b="1" dirty="0">
                <a:solidFill>
                  <a:srgbClr val="FFFF00"/>
                </a:solidFill>
              </a:rPr>
              <a:t>1</a:t>
            </a:r>
            <a:r>
              <a:rPr lang="es-ES" sz="1800" b="1" dirty="0">
                <a:solidFill>
                  <a:srgbClr val="FFFF00"/>
                </a:solidFill>
              </a:rPr>
              <a:t> sub unidad pastoreo </a:t>
            </a:r>
          </a:p>
          <a:p>
            <a:r>
              <a:rPr lang="es-ES" b="1" dirty="0">
                <a:solidFill>
                  <a:srgbClr val="FFFF00"/>
                </a:solidFill>
              </a:rPr>
              <a:t>d</a:t>
            </a:r>
            <a:r>
              <a:rPr lang="es-ES" sz="1800" b="1" dirty="0">
                <a:solidFill>
                  <a:srgbClr val="FFFF00"/>
                </a:solidFill>
              </a:rPr>
              <a:t>entro comunidad </a:t>
            </a:r>
          </a:p>
          <a:p>
            <a:r>
              <a:rPr lang="es-ES" sz="1800" b="1" dirty="0">
                <a:solidFill>
                  <a:srgbClr val="FFFF00"/>
                </a:solidFill>
              </a:rPr>
              <a:t>/ usufructuar</a:t>
            </a:r>
            <a:r>
              <a:rPr lang="es-ES" b="1" dirty="0">
                <a:solidFill>
                  <a:srgbClr val="FFFF00"/>
                </a:solidFill>
              </a:rPr>
              <a:t>io</a:t>
            </a:r>
            <a:endParaRPr lang="es-PE" sz="1800" b="1" dirty="0">
              <a:solidFill>
                <a:srgbClr val="FFFF00"/>
              </a:solidFill>
            </a:endParaRPr>
          </a:p>
        </p:txBody>
      </p:sp>
      <p:sp>
        <p:nvSpPr>
          <p:cNvPr id="31" name="TextBox 30">
            <a:extLst>
              <a:ext uri="{FF2B5EF4-FFF2-40B4-BE49-F238E27FC236}">
                <a16:creationId xmlns:a16="http://schemas.microsoft.com/office/drawing/2014/main" id="{1B979698-B796-4141-8E3D-0C986955CB06}"/>
              </a:ext>
            </a:extLst>
          </p:cNvPr>
          <p:cNvSpPr txBox="1"/>
          <p:nvPr/>
        </p:nvSpPr>
        <p:spPr>
          <a:xfrm>
            <a:off x="-47039" y="1897149"/>
            <a:ext cx="2022903" cy="1200329"/>
          </a:xfrm>
          <a:prstGeom prst="rect">
            <a:avLst/>
          </a:prstGeom>
          <a:noFill/>
        </p:spPr>
        <p:txBody>
          <a:bodyPr wrap="square">
            <a:spAutoFit/>
          </a:bodyPr>
          <a:lstStyle/>
          <a:p>
            <a:r>
              <a:rPr lang="es-ES" b="1" dirty="0">
                <a:solidFill>
                  <a:srgbClr val="FFFF00"/>
                </a:solidFill>
              </a:rPr>
              <a:t>2</a:t>
            </a:r>
            <a:r>
              <a:rPr lang="es-ES" sz="1800" b="1" dirty="0">
                <a:solidFill>
                  <a:srgbClr val="FFFF00"/>
                </a:solidFill>
              </a:rPr>
              <a:t> sub unidades  </a:t>
            </a:r>
          </a:p>
          <a:p>
            <a:r>
              <a:rPr lang="es-ES" sz="1800" b="1" dirty="0">
                <a:solidFill>
                  <a:srgbClr val="FFFF00"/>
                </a:solidFill>
              </a:rPr>
              <a:t>agrícolas dentro comunidad </a:t>
            </a:r>
          </a:p>
          <a:p>
            <a:r>
              <a:rPr lang="es-ES" sz="1800" b="1" dirty="0">
                <a:solidFill>
                  <a:srgbClr val="FFFF00"/>
                </a:solidFill>
              </a:rPr>
              <a:t>/ usufructuar</a:t>
            </a:r>
            <a:r>
              <a:rPr lang="es-ES" b="1" dirty="0">
                <a:solidFill>
                  <a:srgbClr val="FFFF00"/>
                </a:solidFill>
              </a:rPr>
              <a:t>io</a:t>
            </a:r>
            <a:endParaRPr lang="es-PE" sz="1800" b="1" dirty="0">
              <a:solidFill>
                <a:srgbClr val="FFFF00"/>
              </a:solidFill>
            </a:endParaRPr>
          </a:p>
        </p:txBody>
      </p:sp>
      <p:sp>
        <p:nvSpPr>
          <p:cNvPr id="32" name="TextBox 31">
            <a:extLst>
              <a:ext uri="{FF2B5EF4-FFF2-40B4-BE49-F238E27FC236}">
                <a16:creationId xmlns:a16="http://schemas.microsoft.com/office/drawing/2014/main" id="{630B4FDA-3DC9-480A-ADAD-A78E86DA486D}"/>
              </a:ext>
            </a:extLst>
          </p:cNvPr>
          <p:cNvSpPr txBox="1"/>
          <p:nvPr/>
        </p:nvSpPr>
        <p:spPr>
          <a:xfrm>
            <a:off x="-35577" y="3357416"/>
            <a:ext cx="2896115" cy="923330"/>
          </a:xfrm>
          <a:prstGeom prst="rect">
            <a:avLst/>
          </a:prstGeom>
          <a:noFill/>
        </p:spPr>
        <p:txBody>
          <a:bodyPr wrap="square">
            <a:spAutoFit/>
          </a:bodyPr>
          <a:lstStyle/>
          <a:p>
            <a:r>
              <a:rPr lang="es-ES" b="1" dirty="0">
                <a:solidFill>
                  <a:srgbClr val="FFFF00"/>
                </a:solidFill>
              </a:rPr>
              <a:t>1</a:t>
            </a:r>
            <a:r>
              <a:rPr lang="es-ES" sz="1800" b="1" dirty="0">
                <a:solidFill>
                  <a:srgbClr val="FFFF00"/>
                </a:solidFill>
              </a:rPr>
              <a:t> sub unidad </a:t>
            </a:r>
            <a:r>
              <a:rPr lang="es-ES" b="1" dirty="0">
                <a:solidFill>
                  <a:srgbClr val="FFFF00"/>
                </a:solidFill>
              </a:rPr>
              <a:t>agrícola fuera de comunidad </a:t>
            </a:r>
          </a:p>
          <a:p>
            <a:r>
              <a:rPr lang="es-ES" b="1" dirty="0">
                <a:solidFill>
                  <a:srgbClr val="FFFF00"/>
                </a:solidFill>
              </a:rPr>
              <a:t>/ </a:t>
            </a:r>
            <a:r>
              <a:rPr lang="es-ES" sz="1800" b="1" dirty="0">
                <a:solidFill>
                  <a:srgbClr val="FFFF00"/>
                </a:solidFill>
              </a:rPr>
              <a:t>propietario</a:t>
            </a:r>
            <a:endParaRPr lang="es-PE" sz="1800" b="1" dirty="0">
              <a:solidFill>
                <a:srgbClr val="FFFF00"/>
              </a:solidFill>
            </a:endParaRPr>
          </a:p>
        </p:txBody>
      </p:sp>
      <p:sp>
        <p:nvSpPr>
          <p:cNvPr id="33" name="TextBox 32">
            <a:extLst>
              <a:ext uri="{FF2B5EF4-FFF2-40B4-BE49-F238E27FC236}">
                <a16:creationId xmlns:a16="http://schemas.microsoft.com/office/drawing/2014/main" id="{B28EE685-A618-48A1-9B36-DC35213F2540}"/>
              </a:ext>
            </a:extLst>
          </p:cNvPr>
          <p:cNvSpPr txBox="1"/>
          <p:nvPr/>
        </p:nvSpPr>
        <p:spPr>
          <a:xfrm>
            <a:off x="10415478" y="875200"/>
            <a:ext cx="1776522" cy="1200329"/>
          </a:xfrm>
          <a:prstGeom prst="rect">
            <a:avLst/>
          </a:prstGeom>
          <a:noFill/>
        </p:spPr>
        <p:txBody>
          <a:bodyPr wrap="square">
            <a:spAutoFit/>
          </a:bodyPr>
          <a:lstStyle/>
          <a:p>
            <a:pPr algn="r"/>
            <a:r>
              <a:rPr lang="es-ES" b="1" dirty="0">
                <a:solidFill>
                  <a:srgbClr val="FFFF00"/>
                </a:solidFill>
              </a:rPr>
              <a:t>1 </a:t>
            </a:r>
            <a:r>
              <a:rPr lang="es-ES" sz="1800" b="1" dirty="0">
                <a:solidFill>
                  <a:srgbClr val="FFFF00"/>
                </a:solidFill>
              </a:rPr>
              <a:t>sub unidad pastoreo en PNH </a:t>
            </a:r>
          </a:p>
          <a:p>
            <a:pPr algn="r"/>
            <a:r>
              <a:rPr lang="es-ES" sz="1800" b="1" dirty="0">
                <a:solidFill>
                  <a:srgbClr val="FFFF00"/>
                </a:solidFill>
              </a:rPr>
              <a:t>/ usuario</a:t>
            </a:r>
            <a:endParaRPr lang="es-PE" sz="1800" b="1" dirty="0">
              <a:solidFill>
                <a:srgbClr val="FFFF00"/>
              </a:solidFill>
            </a:endParaRPr>
          </a:p>
        </p:txBody>
      </p:sp>
      <p:sp>
        <p:nvSpPr>
          <p:cNvPr id="35" name="TextBox 34">
            <a:extLst>
              <a:ext uri="{FF2B5EF4-FFF2-40B4-BE49-F238E27FC236}">
                <a16:creationId xmlns:a16="http://schemas.microsoft.com/office/drawing/2014/main" id="{425F01CA-B1BB-425A-9F7A-39F9DAA9B556}"/>
              </a:ext>
            </a:extLst>
          </p:cNvPr>
          <p:cNvSpPr txBox="1"/>
          <p:nvPr/>
        </p:nvSpPr>
        <p:spPr>
          <a:xfrm>
            <a:off x="2450938" y="-52650"/>
            <a:ext cx="1643462" cy="369332"/>
          </a:xfrm>
          <a:prstGeom prst="rect">
            <a:avLst/>
          </a:prstGeom>
          <a:noFill/>
        </p:spPr>
        <p:txBody>
          <a:bodyPr wrap="square">
            <a:spAutoFit/>
          </a:bodyPr>
          <a:lstStyle/>
          <a:p>
            <a:r>
              <a:rPr lang="es-ES" b="1" dirty="0">
                <a:solidFill>
                  <a:srgbClr val="00B0F0"/>
                </a:solidFill>
              </a:rPr>
              <a:t>conglomerado</a:t>
            </a:r>
            <a:endParaRPr lang="en-US" dirty="0">
              <a:solidFill>
                <a:srgbClr val="00B0F0"/>
              </a:solidFill>
            </a:endParaRPr>
          </a:p>
        </p:txBody>
      </p:sp>
      <p:sp>
        <p:nvSpPr>
          <p:cNvPr id="36" name="TextBox 35">
            <a:extLst>
              <a:ext uri="{FF2B5EF4-FFF2-40B4-BE49-F238E27FC236}">
                <a16:creationId xmlns:a16="http://schemas.microsoft.com/office/drawing/2014/main" id="{69D92494-E518-4CB6-B61A-DE01D8F07002}"/>
              </a:ext>
            </a:extLst>
          </p:cNvPr>
          <p:cNvSpPr txBox="1"/>
          <p:nvPr/>
        </p:nvSpPr>
        <p:spPr>
          <a:xfrm>
            <a:off x="3193423" y="2344488"/>
            <a:ext cx="1643462" cy="369332"/>
          </a:xfrm>
          <a:prstGeom prst="rect">
            <a:avLst/>
          </a:prstGeom>
          <a:noFill/>
        </p:spPr>
        <p:txBody>
          <a:bodyPr wrap="square">
            <a:spAutoFit/>
          </a:bodyPr>
          <a:lstStyle/>
          <a:p>
            <a:r>
              <a:rPr lang="es-ES" b="1" dirty="0">
                <a:solidFill>
                  <a:srgbClr val="00B0F0"/>
                </a:solidFill>
              </a:rPr>
              <a:t>conglomerado</a:t>
            </a:r>
            <a:endParaRPr lang="en-US" dirty="0">
              <a:solidFill>
                <a:srgbClr val="00B0F0"/>
              </a:solidFill>
            </a:endParaRPr>
          </a:p>
        </p:txBody>
      </p:sp>
      <p:sp>
        <p:nvSpPr>
          <p:cNvPr id="37" name="TextBox 36">
            <a:extLst>
              <a:ext uri="{FF2B5EF4-FFF2-40B4-BE49-F238E27FC236}">
                <a16:creationId xmlns:a16="http://schemas.microsoft.com/office/drawing/2014/main" id="{056F6D6C-5105-411B-8474-5C1262D1E967}"/>
              </a:ext>
            </a:extLst>
          </p:cNvPr>
          <p:cNvSpPr txBox="1"/>
          <p:nvPr/>
        </p:nvSpPr>
        <p:spPr>
          <a:xfrm>
            <a:off x="1640212" y="4894336"/>
            <a:ext cx="1066583" cy="369332"/>
          </a:xfrm>
          <a:prstGeom prst="rect">
            <a:avLst/>
          </a:prstGeom>
          <a:noFill/>
        </p:spPr>
        <p:txBody>
          <a:bodyPr wrap="square">
            <a:spAutoFit/>
          </a:bodyPr>
          <a:lstStyle/>
          <a:p>
            <a:pPr algn="ctr"/>
            <a:r>
              <a:rPr lang="es-ES" b="1" dirty="0">
                <a:solidFill>
                  <a:srgbClr val="00B0F0"/>
                </a:solidFill>
              </a:rPr>
              <a:t>dispersa</a:t>
            </a:r>
            <a:endParaRPr lang="en-US" dirty="0">
              <a:solidFill>
                <a:srgbClr val="00B0F0"/>
              </a:solidFill>
            </a:endParaRPr>
          </a:p>
        </p:txBody>
      </p:sp>
      <p:sp>
        <p:nvSpPr>
          <p:cNvPr id="38" name="TextBox 37">
            <a:extLst>
              <a:ext uri="{FF2B5EF4-FFF2-40B4-BE49-F238E27FC236}">
                <a16:creationId xmlns:a16="http://schemas.microsoft.com/office/drawing/2014/main" id="{15A00B9A-4FEE-4486-9380-D04E9AAB9AC7}"/>
              </a:ext>
            </a:extLst>
          </p:cNvPr>
          <p:cNvSpPr txBox="1"/>
          <p:nvPr/>
        </p:nvSpPr>
        <p:spPr>
          <a:xfrm>
            <a:off x="3950363" y="1515599"/>
            <a:ext cx="1643462" cy="369332"/>
          </a:xfrm>
          <a:prstGeom prst="rect">
            <a:avLst/>
          </a:prstGeom>
          <a:noFill/>
        </p:spPr>
        <p:txBody>
          <a:bodyPr wrap="square">
            <a:spAutoFit/>
          </a:bodyPr>
          <a:lstStyle/>
          <a:p>
            <a:r>
              <a:rPr lang="es-ES" b="1" dirty="0">
                <a:solidFill>
                  <a:srgbClr val="FF0000"/>
                </a:solidFill>
                <a:latin typeface="+mj-lt"/>
              </a:rPr>
              <a:t>Media inferior</a:t>
            </a:r>
            <a:endParaRPr lang="en-US" dirty="0">
              <a:solidFill>
                <a:srgbClr val="FF0000"/>
              </a:solidFill>
              <a:latin typeface="+mj-lt"/>
            </a:endParaRPr>
          </a:p>
        </p:txBody>
      </p:sp>
      <p:sp>
        <p:nvSpPr>
          <p:cNvPr id="39" name="TextBox 38">
            <a:extLst>
              <a:ext uri="{FF2B5EF4-FFF2-40B4-BE49-F238E27FC236}">
                <a16:creationId xmlns:a16="http://schemas.microsoft.com/office/drawing/2014/main" id="{FDD8FC4C-884F-4E53-BF76-0CB84DF45385}"/>
              </a:ext>
            </a:extLst>
          </p:cNvPr>
          <p:cNvSpPr txBox="1"/>
          <p:nvPr/>
        </p:nvSpPr>
        <p:spPr>
          <a:xfrm>
            <a:off x="4840181" y="5787728"/>
            <a:ext cx="709086" cy="369332"/>
          </a:xfrm>
          <a:prstGeom prst="rect">
            <a:avLst/>
          </a:prstGeom>
          <a:noFill/>
        </p:spPr>
        <p:txBody>
          <a:bodyPr wrap="square">
            <a:spAutoFit/>
          </a:bodyPr>
          <a:lstStyle/>
          <a:p>
            <a:r>
              <a:rPr lang="es-ES" b="1" dirty="0">
                <a:solidFill>
                  <a:srgbClr val="FF0000"/>
                </a:solidFill>
                <a:latin typeface="+mj-lt"/>
              </a:rPr>
              <a:t>Baja</a:t>
            </a:r>
            <a:endParaRPr lang="en-US" dirty="0">
              <a:solidFill>
                <a:srgbClr val="FF0000"/>
              </a:solidFill>
              <a:latin typeface="+mj-lt"/>
            </a:endParaRPr>
          </a:p>
        </p:txBody>
      </p:sp>
      <p:sp>
        <p:nvSpPr>
          <p:cNvPr id="40" name="TextBox 39">
            <a:extLst>
              <a:ext uri="{FF2B5EF4-FFF2-40B4-BE49-F238E27FC236}">
                <a16:creationId xmlns:a16="http://schemas.microsoft.com/office/drawing/2014/main" id="{FB0DE491-BA95-4E7F-B73F-C4302F54BFD9}"/>
              </a:ext>
            </a:extLst>
          </p:cNvPr>
          <p:cNvSpPr txBox="1"/>
          <p:nvPr/>
        </p:nvSpPr>
        <p:spPr>
          <a:xfrm>
            <a:off x="7455572" y="4725837"/>
            <a:ext cx="1736054" cy="369332"/>
          </a:xfrm>
          <a:prstGeom prst="rect">
            <a:avLst/>
          </a:prstGeom>
          <a:noFill/>
        </p:spPr>
        <p:txBody>
          <a:bodyPr wrap="square">
            <a:spAutoFit/>
          </a:bodyPr>
          <a:lstStyle/>
          <a:p>
            <a:r>
              <a:rPr lang="es-ES" b="1" dirty="0">
                <a:solidFill>
                  <a:srgbClr val="FF0000"/>
                </a:solidFill>
                <a:latin typeface="+mj-lt"/>
              </a:rPr>
              <a:t>Media Superior</a:t>
            </a:r>
            <a:endParaRPr lang="en-US" dirty="0">
              <a:solidFill>
                <a:srgbClr val="FF0000"/>
              </a:solidFill>
              <a:latin typeface="+mj-lt"/>
            </a:endParaRPr>
          </a:p>
        </p:txBody>
      </p:sp>
      <p:sp>
        <p:nvSpPr>
          <p:cNvPr id="41" name="TextBox 40">
            <a:extLst>
              <a:ext uri="{FF2B5EF4-FFF2-40B4-BE49-F238E27FC236}">
                <a16:creationId xmlns:a16="http://schemas.microsoft.com/office/drawing/2014/main" id="{5715C3D7-399A-472E-946C-8930DAAFF4E2}"/>
              </a:ext>
            </a:extLst>
          </p:cNvPr>
          <p:cNvSpPr txBox="1"/>
          <p:nvPr/>
        </p:nvSpPr>
        <p:spPr>
          <a:xfrm>
            <a:off x="9472376" y="2336656"/>
            <a:ext cx="728726" cy="369332"/>
          </a:xfrm>
          <a:prstGeom prst="rect">
            <a:avLst/>
          </a:prstGeom>
          <a:noFill/>
        </p:spPr>
        <p:txBody>
          <a:bodyPr wrap="square">
            <a:spAutoFit/>
          </a:bodyPr>
          <a:lstStyle/>
          <a:p>
            <a:r>
              <a:rPr lang="es-ES" b="1" dirty="0">
                <a:solidFill>
                  <a:srgbClr val="FF0000"/>
                </a:solidFill>
                <a:latin typeface="+mj-lt"/>
              </a:rPr>
              <a:t>Alta</a:t>
            </a:r>
            <a:endParaRPr lang="en-US" dirty="0">
              <a:solidFill>
                <a:srgbClr val="FF0000"/>
              </a:solidFill>
              <a:latin typeface="+mj-lt"/>
            </a:endParaRPr>
          </a:p>
        </p:txBody>
      </p:sp>
      <p:sp>
        <p:nvSpPr>
          <p:cNvPr id="42" name="TextBox 41">
            <a:extLst>
              <a:ext uri="{FF2B5EF4-FFF2-40B4-BE49-F238E27FC236}">
                <a16:creationId xmlns:a16="http://schemas.microsoft.com/office/drawing/2014/main" id="{259CF345-EEE5-4216-8C48-F2A150364590}"/>
              </a:ext>
            </a:extLst>
          </p:cNvPr>
          <p:cNvSpPr txBox="1"/>
          <p:nvPr/>
        </p:nvSpPr>
        <p:spPr>
          <a:xfrm>
            <a:off x="11241004" y="1992464"/>
            <a:ext cx="1086752" cy="369332"/>
          </a:xfrm>
          <a:prstGeom prst="rect">
            <a:avLst/>
          </a:prstGeom>
          <a:noFill/>
        </p:spPr>
        <p:txBody>
          <a:bodyPr wrap="square">
            <a:spAutoFit/>
          </a:bodyPr>
          <a:lstStyle/>
          <a:p>
            <a:r>
              <a:rPr lang="es-ES" b="1" dirty="0">
                <a:solidFill>
                  <a:srgbClr val="FF0000"/>
                </a:solidFill>
                <a:latin typeface="+mj-lt"/>
              </a:rPr>
              <a:t>Muy alta</a:t>
            </a:r>
            <a:endParaRPr lang="en-US" dirty="0">
              <a:solidFill>
                <a:srgbClr val="FF0000"/>
              </a:solidFill>
              <a:latin typeface="+mj-lt"/>
            </a:endParaRPr>
          </a:p>
        </p:txBody>
      </p:sp>
    </p:spTree>
    <p:extLst>
      <p:ext uri="{BB962C8B-B14F-4D97-AF65-F5344CB8AC3E}">
        <p14:creationId xmlns:p14="http://schemas.microsoft.com/office/powerpoint/2010/main" val="514336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5" grpId="0"/>
      <p:bldP spid="36" grpId="0"/>
      <p:bldP spid="37" grpId="0"/>
      <p:bldP spid="38" grpId="0"/>
      <p:bldP spid="39" grpId="0"/>
      <p:bldP spid="40" grpId="0"/>
      <p:bldP spid="41" grpId="0"/>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DC14B3F1-8CC5-4623-94B0-4445E3775D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109A3422-0DC3-4858-B1CE-BBA4C09CB516}"/>
              </a:ext>
            </a:extLst>
          </p:cNvPr>
          <p:cNvSpPr>
            <a:spLocks noGrp="1"/>
          </p:cNvSpPr>
          <p:nvPr>
            <p:ph type="title"/>
          </p:nvPr>
        </p:nvSpPr>
        <p:spPr>
          <a:xfrm>
            <a:off x="0" y="0"/>
            <a:ext cx="6818278" cy="1417320"/>
          </a:xfrm>
        </p:spPr>
        <p:txBody>
          <a:bodyPr anchor="b" anchorCtr="0">
            <a:normAutofit/>
          </a:bodyPr>
          <a:lstStyle/>
          <a:p>
            <a:pPr>
              <a:spcBef>
                <a:spcPts val="600"/>
              </a:spcBef>
            </a:pPr>
            <a:r>
              <a:rPr lang="es-ES" sz="2800" b="1" dirty="0">
                <a:ea typeface="+mn-ea"/>
                <a:cs typeface="+mn-cs"/>
              </a:rPr>
              <a:t>    Contexto holístico familias </a:t>
            </a:r>
            <a:r>
              <a:rPr lang="es-ES" sz="2800" b="1" dirty="0" err="1">
                <a:ea typeface="+mn-ea"/>
                <a:cs typeface="+mn-cs"/>
              </a:rPr>
              <a:t>agropastoriles</a:t>
            </a:r>
            <a:r>
              <a:rPr lang="es-ES" sz="2800" b="1" dirty="0">
                <a:ea typeface="+mn-ea"/>
                <a:cs typeface="+mn-cs"/>
              </a:rPr>
              <a:t>: </a:t>
            </a:r>
            <a:br>
              <a:rPr lang="es-ES" sz="2800" b="1" dirty="0">
                <a:ea typeface="+mn-ea"/>
                <a:cs typeface="+mn-cs"/>
              </a:rPr>
            </a:br>
            <a:r>
              <a:rPr lang="es-ES" sz="2800" b="1" dirty="0">
                <a:ea typeface="+mn-ea"/>
                <a:cs typeface="+mn-cs"/>
              </a:rPr>
              <a:t>    </a:t>
            </a:r>
            <a:r>
              <a:rPr lang="es-ES" sz="2000" dirty="0">
                <a:ea typeface="+mn-ea"/>
                <a:cs typeface="+mn-cs"/>
              </a:rPr>
              <a:t>unidad de manejo de pastoreo + unidad de manejo agrícola</a:t>
            </a:r>
            <a:endParaRPr lang="es-ES" sz="2800" dirty="0">
              <a:ea typeface="+mn-ea"/>
              <a:cs typeface="+mn-cs"/>
            </a:endParaRPr>
          </a:p>
        </p:txBody>
      </p:sp>
      <p:sp>
        <p:nvSpPr>
          <p:cNvPr id="3" name="Content Placeholder 2">
            <a:extLst>
              <a:ext uri="{FF2B5EF4-FFF2-40B4-BE49-F238E27FC236}">
                <a16:creationId xmlns:a16="http://schemas.microsoft.com/office/drawing/2014/main" id="{72A28BA5-F96A-4CF0-9459-7778326893CF}"/>
              </a:ext>
            </a:extLst>
          </p:cNvPr>
          <p:cNvSpPr>
            <a:spLocks noGrp="1"/>
          </p:cNvSpPr>
          <p:nvPr>
            <p:ph idx="1"/>
          </p:nvPr>
        </p:nvSpPr>
        <p:spPr>
          <a:xfrm>
            <a:off x="274320" y="1580605"/>
            <a:ext cx="5917471" cy="5172889"/>
          </a:xfrm>
        </p:spPr>
        <p:txBody>
          <a:bodyPr>
            <a:normAutofit fontScale="92500" lnSpcReduction="10000"/>
          </a:bodyPr>
          <a:lstStyle/>
          <a:p>
            <a:r>
              <a:rPr lang="es-ES" sz="2400" b="1" dirty="0"/>
              <a:t>Unidad de Manejo de Pastoreo (&lt;95%): </a:t>
            </a:r>
          </a:p>
          <a:p>
            <a:pPr>
              <a:buFontTx/>
              <a:buChar char="-"/>
            </a:pPr>
            <a:r>
              <a:rPr lang="es-ES" sz="2400" dirty="0"/>
              <a:t>Territorialmente: sitios de pastoreo dentro y fuera de comunidad (PNH). </a:t>
            </a:r>
          </a:p>
          <a:p>
            <a:pPr>
              <a:buFontTx/>
              <a:buChar char="-"/>
            </a:pPr>
            <a:r>
              <a:rPr lang="es-ES" sz="2400" dirty="0"/>
              <a:t>Socialmente: usufructuario dentro (reglas comunidad) y usuario en PNH (reglas parque)</a:t>
            </a:r>
          </a:p>
          <a:p>
            <a:r>
              <a:rPr lang="es-ES" sz="2600" b="1" dirty="0">
                <a:solidFill>
                  <a:srgbClr val="FFFF00"/>
                </a:solidFill>
              </a:rPr>
              <a:t>Unidad de Manejo Agrícola (&lt;5%): </a:t>
            </a:r>
          </a:p>
          <a:p>
            <a:pPr>
              <a:buFontTx/>
              <a:buChar char="-"/>
            </a:pPr>
            <a:r>
              <a:rPr lang="es-ES" sz="2600" dirty="0">
                <a:solidFill>
                  <a:srgbClr val="FFFF00"/>
                </a:solidFill>
              </a:rPr>
              <a:t>Territorialmente: subunidades de parches de tierra en </a:t>
            </a:r>
            <a:r>
              <a:rPr lang="es-ES" sz="2600" b="1" dirty="0">
                <a:solidFill>
                  <a:srgbClr val="FFFF00"/>
                </a:solidFill>
              </a:rPr>
              <a:t>conglomerados</a:t>
            </a:r>
            <a:r>
              <a:rPr lang="es-ES" sz="2600" dirty="0">
                <a:solidFill>
                  <a:srgbClr val="FFFF00"/>
                </a:solidFill>
              </a:rPr>
              <a:t>, en </a:t>
            </a:r>
            <a:r>
              <a:rPr lang="es-ES" sz="2600" b="1" dirty="0">
                <a:solidFill>
                  <a:srgbClr val="FFFF00"/>
                </a:solidFill>
              </a:rPr>
              <a:t>bloque</a:t>
            </a:r>
            <a:r>
              <a:rPr lang="es-ES" sz="2600" dirty="0">
                <a:solidFill>
                  <a:srgbClr val="FFFF00"/>
                </a:solidFill>
              </a:rPr>
              <a:t> o </a:t>
            </a:r>
            <a:r>
              <a:rPr lang="es-ES" sz="2600" b="1" dirty="0">
                <a:solidFill>
                  <a:srgbClr val="FFFF00"/>
                </a:solidFill>
              </a:rPr>
              <a:t>dispersos</a:t>
            </a:r>
            <a:r>
              <a:rPr lang="es-ES" sz="2600" dirty="0">
                <a:solidFill>
                  <a:srgbClr val="FFFF00"/>
                </a:solidFill>
              </a:rPr>
              <a:t> dentro y fuera de comunidad (CP). Parches con rotaciones: cultivos (diversos), descansos, forrajes y pastos cultivados.</a:t>
            </a:r>
          </a:p>
          <a:p>
            <a:pPr>
              <a:buFontTx/>
              <a:buChar char="-"/>
            </a:pPr>
            <a:r>
              <a:rPr lang="es-ES" sz="2600" dirty="0">
                <a:solidFill>
                  <a:srgbClr val="FFFF00"/>
                </a:solidFill>
              </a:rPr>
              <a:t>Socialmente: usufructuario dentro (reglas de comunidad) y propietario fuera (CP) (reglas propias)</a:t>
            </a:r>
          </a:p>
        </p:txBody>
      </p:sp>
      <p:cxnSp>
        <p:nvCxnSpPr>
          <p:cNvPr id="33" name="Straight Connector 32">
            <a:extLst>
              <a:ext uri="{FF2B5EF4-FFF2-40B4-BE49-F238E27FC236}">
                <a16:creationId xmlns:a16="http://schemas.microsoft.com/office/drawing/2014/main" id="{B8EC0F70-6AFD-45BE-8F70-52888FC304F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319763" y="1417320"/>
            <a:ext cx="0" cy="402336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grass, outdoor, field, grazing&#10;&#10;Description automatically generated">
            <a:extLst>
              <a:ext uri="{FF2B5EF4-FFF2-40B4-BE49-F238E27FC236}">
                <a16:creationId xmlns:a16="http://schemas.microsoft.com/office/drawing/2014/main" id="{A6FBF7B5-D6FF-4BAA-9730-03D83A691793}"/>
              </a:ext>
            </a:extLst>
          </p:cNvPr>
          <p:cNvPicPr>
            <a:picLocks noChangeAspect="1"/>
          </p:cNvPicPr>
          <p:nvPr/>
        </p:nvPicPr>
        <p:blipFill rotWithShape="1">
          <a:blip r:embed="rId3">
            <a:extLst>
              <a:ext uri="{28A0092B-C50C-407E-A947-70E740481C1C}">
                <a14:useLocalDpi xmlns:a14="http://schemas.microsoft.com/office/drawing/2010/main" val="0"/>
              </a:ext>
            </a:extLst>
          </a:blip>
          <a:srcRect t="9440" r="-2" b="-2"/>
          <a:stretch/>
        </p:blipFill>
        <p:spPr>
          <a:xfrm>
            <a:off x="6818278" y="343454"/>
            <a:ext cx="4853685" cy="2934000"/>
          </a:xfrm>
          <a:prstGeom prst="rect">
            <a:avLst/>
          </a:prstGeom>
        </p:spPr>
      </p:pic>
      <p:pic>
        <p:nvPicPr>
          <p:cNvPr id="6" name="Imagen 14">
            <a:extLst>
              <a:ext uri="{FF2B5EF4-FFF2-40B4-BE49-F238E27FC236}">
                <a16:creationId xmlns:a16="http://schemas.microsoft.com/office/drawing/2014/main" id="{7CB11E2A-6243-40A4-A7F2-A9EF837C478A}"/>
              </a:ext>
            </a:extLst>
          </p:cNvPr>
          <p:cNvPicPr>
            <a:picLocks noChangeAspect="1"/>
          </p:cNvPicPr>
          <p:nvPr/>
        </p:nvPicPr>
        <p:blipFill rotWithShape="1">
          <a:blip r:embed="rId4">
            <a:extLst>
              <a:ext uri="{28A0092B-C50C-407E-A947-70E740481C1C}">
                <a14:useLocalDpi xmlns:a14="http://schemas.microsoft.com/office/drawing/2010/main" val="0"/>
              </a:ext>
            </a:extLst>
          </a:blip>
          <a:srcRect l="17974" r="7651"/>
          <a:stretch/>
        </p:blipFill>
        <p:spPr>
          <a:xfrm>
            <a:off x="6818278" y="3597883"/>
            <a:ext cx="4853685" cy="2936699"/>
          </a:xfrm>
          <a:prstGeom prst="rect">
            <a:avLst/>
          </a:prstGeom>
        </p:spPr>
      </p:pic>
    </p:spTree>
    <p:extLst>
      <p:ext uri="{BB962C8B-B14F-4D97-AF65-F5344CB8AC3E}">
        <p14:creationId xmlns:p14="http://schemas.microsoft.com/office/powerpoint/2010/main" val="73482996"/>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99CA79-F53B-4DC5-A0A1-EF8B4DCB2C55}"/>
              </a:ext>
            </a:extLst>
          </p:cNvPr>
          <p:cNvPicPr>
            <a:picLocks noChangeAspect="1"/>
          </p:cNvPicPr>
          <p:nvPr/>
        </p:nvPicPr>
        <p:blipFill>
          <a:blip r:embed="rId3"/>
          <a:stretch>
            <a:fillRect/>
          </a:stretch>
        </p:blipFill>
        <p:spPr>
          <a:xfrm>
            <a:off x="7406810" y="23972"/>
            <a:ext cx="4785187" cy="3383280"/>
          </a:xfrm>
          <a:prstGeom prst="rect">
            <a:avLst/>
          </a:prstGeom>
        </p:spPr>
      </p:pic>
      <p:pic>
        <p:nvPicPr>
          <p:cNvPr id="5" name="Picture 4">
            <a:extLst>
              <a:ext uri="{FF2B5EF4-FFF2-40B4-BE49-F238E27FC236}">
                <a16:creationId xmlns:a16="http://schemas.microsoft.com/office/drawing/2014/main" id="{D2012407-5B57-4077-A023-F4B316F3DFE2}"/>
              </a:ext>
            </a:extLst>
          </p:cNvPr>
          <p:cNvPicPr>
            <a:picLocks noChangeAspect="1"/>
          </p:cNvPicPr>
          <p:nvPr/>
        </p:nvPicPr>
        <p:blipFill>
          <a:blip r:embed="rId4"/>
          <a:stretch>
            <a:fillRect/>
          </a:stretch>
        </p:blipFill>
        <p:spPr>
          <a:xfrm>
            <a:off x="7406810" y="3474720"/>
            <a:ext cx="4785190" cy="3383280"/>
          </a:xfrm>
          <a:prstGeom prst="rect">
            <a:avLst/>
          </a:prstGeom>
        </p:spPr>
      </p:pic>
      <p:pic>
        <p:nvPicPr>
          <p:cNvPr id="6" name="Picture 5">
            <a:extLst>
              <a:ext uri="{FF2B5EF4-FFF2-40B4-BE49-F238E27FC236}">
                <a16:creationId xmlns:a16="http://schemas.microsoft.com/office/drawing/2014/main" id="{23FA80EE-4AAF-492B-A931-54F24D5CDE04}"/>
              </a:ext>
            </a:extLst>
          </p:cNvPr>
          <p:cNvPicPr>
            <a:picLocks noChangeAspect="1"/>
          </p:cNvPicPr>
          <p:nvPr/>
        </p:nvPicPr>
        <p:blipFill>
          <a:blip r:embed="rId5"/>
          <a:stretch>
            <a:fillRect/>
          </a:stretch>
        </p:blipFill>
        <p:spPr>
          <a:xfrm>
            <a:off x="2621620" y="15287"/>
            <a:ext cx="4785190" cy="3383280"/>
          </a:xfrm>
          <a:prstGeom prst="rect">
            <a:avLst/>
          </a:prstGeom>
        </p:spPr>
      </p:pic>
      <p:pic>
        <p:nvPicPr>
          <p:cNvPr id="7" name="Picture 6">
            <a:extLst>
              <a:ext uri="{FF2B5EF4-FFF2-40B4-BE49-F238E27FC236}">
                <a16:creationId xmlns:a16="http://schemas.microsoft.com/office/drawing/2014/main" id="{A3381B88-DC36-41CE-806D-BF2D2B02761D}"/>
              </a:ext>
            </a:extLst>
          </p:cNvPr>
          <p:cNvPicPr>
            <a:picLocks noChangeAspect="1"/>
          </p:cNvPicPr>
          <p:nvPr/>
        </p:nvPicPr>
        <p:blipFill>
          <a:blip r:embed="rId6"/>
          <a:stretch>
            <a:fillRect/>
          </a:stretch>
        </p:blipFill>
        <p:spPr>
          <a:xfrm>
            <a:off x="2621618" y="3429000"/>
            <a:ext cx="4785192" cy="3383280"/>
          </a:xfrm>
          <a:prstGeom prst="rect">
            <a:avLst/>
          </a:prstGeom>
        </p:spPr>
      </p:pic>
      <p:sp>
        <p:nvSpPr>
          <p:cNvPr id="2" name="Title 1">
            <a:extLst>
              <a:ext uri="{FF2B5EF4-FFF2-40B4-BE49-F238E27FC236}">
                <a16:creationId xmlns:a16="http://schemas.microsoft.com/office/drawing/2014/main" id="{E575A489-2F0B-455A-AA64-EA0E39B23DD4}"/>
              </a:ext>
            </a:extLst>
          </p:cNvPr>
          <p:cNvSpPr>
            <a:spLocks noGrp="1"/>
          </p:cNvSpPr>
          <p:nvPr>
            <p:ph type="title"/>
          </p:nvPr>
        </p:nvSpPr>
        <p:spPr>
          <a:xfrm>
            <a:off x="-13063" y="6530"/>
            <a:ext cx="2651760" cy="6949440"/>
          </a:xfrm>
          <a:solidFill>
            <a:schemeClr val="tx1">
              <a:lumMod val="65000"/>
              <a:lumOff val="35000"/>
            </a:schemeClr>
          </a:solidFill>
        </p:spPr>
        <p:txBody>
          <a:bodyPr vert="vert270">
            <a:normAutofit/>
          </a:bodyPr>
          <a:lstStyle/>
          <a:p>
            <a:r>
              <a:rPr lang="en-US" sz="6000" b="1" dirty="0">
                <a:solidFill>
                  <a:schemeClr val="bg1"/>
                </a:solidFill>
              </a:rPr>
              <a:t>       </a:t>
            </a:r>
            <a:r>
              <a:rPr lang="en-US" sz="6000" b="1" dirty="0" err="1">
                <a:solidFill>
                  <a:srgbClr val="FFFF00"/>
                </a:solidFill>
              </a:rPr>
              <a:t>Conglomerado</a:t>
            </a:r>
            <a:endParaRPr lang="en-US" sz="6000" b="1" dirty="0">
              <a:solidFill>
                <a:srgbClr val="FFFF00"/>
              </a:solidFill>
            </a:endParaRPr>
          </a:p>
        </p:txBody>
      </p:sp>
    </p:spTree>
    <p:extLst>
      <p:ext uri="{BB962C8B-B14F-4D97-AF65-F5344CB8AC3E}">
        <p14:creationId xmlns:p14="http://schemas.microsoft.com/office/powerpoint/2010/main" val="2891942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27646D-041D-4E9D-A086-E985EEBE8AC5}"/>
              </a:ext>
            </a:extLst>
          </p:cNvPr>
          <p:cNvPicPr>
            <a:picLocks noChangeAspect="1"/>
          </p:cNvPicPr>
          <p:nvPr/>
        </p:nvPicPr>
        <p:blipFill>
          <a:blip r:embed="rId2"/>
          <a:stretch>
            <a:fillRect/>
          </a:stretch>
        </p:blipFill>
        <p:spPr>
          <a:xfrm>
            <a:off x="7390843" y="0"/>
            <a:ext cx="4785192" cy="3383280"/>
          </a:xfrm>
          <a:prstGeom prst="rect">
            <a:avLst/>
          </a:prstGeom>
        </p:spPr>
      </p:pic>
      <p:pic>
        <p:nvPicPr>
          <p:cNvPr id="5" name="Picture 4">
            <a:extLst>
              <a:ext uri="{FF2B5EF4-FFF2-40B4-BE49-F238E27FC236}">
                <a16:creationId xmlns:a16="http://schemas.microsoft.com/office/drawing/2014/main" id="{39D13308-2007-4F2B-A240-771F57D55F21}"/>
              </a:ext>
            </a:extLst>
          </p:cNvPr>
          <p:cNvPicPr>
            <a:picLocks noChangeAspect="1"/>
          </p:cNvPicPr>
          <p:nvPr/>
        </p:nvPicPr>
        <p:blipFill>
          <a:blip r:embed="rId3"/>
          <a:stretch>
            <a:fillRect/>
          </a:stretch>
        </p:blipFill>
        <p:spPr>
          <a:xfrm>
            <a:off x="7390843" y="3429000"/>
            <a:ext cx="4785192" cy="3383280"/>
          </a:xfrm>
          <a:prstGeom prst="rect">
            <a:avLst/>
          </a:prstGeom>
        </p:spPr>
      </p:pic>
      <p:pic>
        <p:nvPicPr>
          <p:cNvPr id="6" name="Picture 5">
            <a:extLst>
              <a:ext uri="{FF2B5EF4-FFF2-40B4-BE49-F238E27FC236}">
                <a16:creationId xmlns:a16="http://schemas.microsoft.com/office/drawing/2014/main" id="{061A9A03-7894-49A1-AC73-F713EB0474AD}"/>
              </a:ext>
            </a:extLst>
          </p:cNvPr>
          <p:cNvPicPr>
            <a:picLocks noChangeAspect="1"/>
          </p:cNvPicPr>
          <p:nvPr/>
        </p:nvPicPr>
        <p:blipFill>
          <a:blip r:embed="rId4"/>
          <a:stretch>
            <a:fillRect/>
          </a:stretch>
        </p:blipFill>
        <p:spPr>
          <a:xfrm>
            <a:off x="2605651" y="3383280"/>
            <a:ext cx="4785192" cy="3383280"/>
          </a:xfrm>
          <a:prstGeom prst="rect">
            <a:avLst/>
          </a:prstGeom>
        </p:spPr>
      </p:pic>
      <p:pic>
        <p:nvPicPr>
          <p:cNvPr id="7" name="Picture 6">
            <a:extLst>
              <a:ext uri="{FF2B5EF4-FFF2-40B4-BE49-F238E27FC236}">
                <a16:creationId xmlns:a16="http://schemas.microsoft.com/office/drawing/2014/main" id="{DD850DC8-1625-4B6F-9575-C30668A65C48}"/>
              </a:ext>
            </a:extLst>
          </p:cNvPr>
          <p:cNvPicPr>
            <a:picLocks noChangeAspect="1"/>
          </p:cNvPicPr>
          <p:nvPr/>
        </p:nvPicPr>
        <p:blipFill>
          <a:blip r:embed="rId5"/>
          <a:stretch>
            <a:fillRect/>
          </a:stretch>
        </p:blipFill>
        <p:spPr>
          <a:xfrm>
            <a:off x="2693387" y="62032"/>
            <a:ext cx="4697456" cy="3321248"/>
          </a:xfrm>
          <a:prstGeom prst="rect">
            <a:avLst/>
          </a:prstGeom>
        </p:spPr>
      </p:pic>
      <p:sp>
        <p:nvSpPr>
          <p:cNvPr id="9" name="Title 1">
            <a:extLst>
              <a:ext uri="{FF2B5EF4-FFF2-40B4-BE49-F238E27FC236}">
                <a16:creationId xmlns:a16="http://schemas.microsoft.com/office/drawing/2014/main" id="{3E911BD3-3A86-4B46-A0E7-AAE041508016}"/>
              </a:ext>
            </a:extLst>
          </p:cNvPr>
          <p:cNvSpPr>
            <a:spLocks noGrp="1"/>
          </p:cNvSpPr>
          <p:nvPr>
            <p:ph type="title"/>
          </p:nvPr>
        </p:nvSpPr>
        <p:spPr>
          <a:xfrm>
            <a:off x="-13063" y="6530"/>
            <a:ext cx="2651760" cy="6949440"/>
          </a:xfrm>
          <a:solidFill>
            <a:schemeClr val="tx1">
              <a:lumMod val="65000"/>
              <a:lumOff val="35000"/>
            </a:schemeClr>
          </a:solidFill>
        </p:spPr>
        <p:txBody>
          <a:bodyPr vert="vert270">
            <a:normAutofit/>
          </a:bodyPr>
          <a:lstStyle/>
          <a:p>
            <a:r>
              <a:rPr lang="en-US" sz="6000" b="1" dirty="0">
                <a:solidFill>
                  <a:schemeClr val="bg1"/>
                </a:solidFill>
              </a:rPr>
              <a:t>               </a:t>
            </a:r>
            <a:r>
              <a:rPr lang="en-US" sz="6000" b="1" dirty="0" err="1">
                <a:solidFill>
                  <a:srgbClr val="FFFF00"/>
                </a:solidFill>
              </a:rPr>
              <a:t>Bloque</a:t>
            </a:r>
            <a:endParaRPr lang="en-US" sz="6000" b="1" dirty="0">
              <a:solidFill>
                <a:srgbClr val="FFFF00"/>
              </a:solidFill>
            </a:endParaRPr>
          </a:p>
        </p:txBody>
      </p:sp>
    </p:spTree>
    <p:extLst>
      <p:ext uri="{BB962C8B-B14F-4D97-AF65-F5344CB8AC3E}">
        <p14:creationId xmlns:p14="http://schemas.microsoft.com/office/powerpoint/2010/main" val="3876052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AAAFC33-2557-4EA6-B5D8-55991D345973}"/>
              </a:ext>
            </a:extLst>
          </p:cNvPr>
          <p:cNvPicPr>
            <a:picLocks noChangeAspect="1"/>
          </p:cNvPicPr>
          <p:nvPr/>
        </p:nvPicPr>
        <p:blipFill>
          <a:blip r:embed="rId2"/>
          <a:stretch>
            <a:fillRect/>
          </a:stretch>
        </p:blipFill>
        <p:spPr>
          <a:xfrm>
            <a:off x="7376305" y="-952"/>
            <a:ext cx="4785192" cy="3383280"/>
          </a:xfrm>
          <a:prstGeom prst="rect">
            <a:avLst/>
          </a:prstGeom>
        </p:spPr>
      </p:pic>
      <p:pic>
        <p:nvPicPr>
          <p:cNvPr id="5" name="Picture 4">
            <a:extLst>
              <a:ext uri="{FF2B5EF4-FFF2-40B4-BE49-F238E27FC236}">
                <a16:creationId xmlns:a16="http://schemas.microsoft.com/office/drawing/2014/main" id="{CFF2EE48-8161-4379-A257-3A31B237AF6D}"/>
              </a:ext>
            </a:extLst>
          </p:cNvPr>
          <p:cNvPicPr>
            <a:picLocks noChangeAspect="1"/>
          </p:cNvPicPr>
          <p:nvPr/>
        </p:nvPicPr>
        <p:blipFill>
          <a:blip r:embed="rId3"/>
          <a:stretch>
            <a:fillRect/>
          </a:stretch>
        </p:blipFill>
        <p:spPr>
          <a:xfrm>
            <a:off x="2552669" y="66517"/>
            <a:ext cx="4785191" cy="3383280"/>
          </a:xfrm>
          <a:prstGeom prst="rect">
            <a:avLst/>
          </a:prstGeom>
        </p:spPr>
      </p:pic>
      <p:pic>
        <p:nvPicPr>
          <p:cNvPr id="7" name="Picture 6">
            <a:extLst>
              <a:ext uri="{FF2B5EF4-FFF2-40B4-BE49-F238E27FC236}">
                <a16:creationId xmlns:a16="http://schemas.microsoft.com/office/drawing/2014/main" id="{65873277-4CC4-4B51-8244-9E01DBC8C2D1}"/>
              </a:ext>
            </a:extLst>
          </p:cNvPr>
          <p:cNvPicPr>
            <a:picLocks noChangeAspect="1"/>
          </p:cNvPicPr>
          <p:nvPr/>
        </p:nvPicPr>
        <p:blipFill>
          <a:blip r:embed="rId4"/>
          <a:stretch>
            <a:fillRect/>
          </a:stretch>
        </p:blipFill>
        <p:spPr>
          <a:xfrm>
            <a:off x="7337863" y="3474721"/>
            <a:ext cx="4785194" cy="3383280"/>
          </a:xfrm>
          <a:prstGeom prst="rect">
            <a:avLst/>
          </a:prstGeom>
        </p:spPr>
      </p:pic>
      <p:pic>
        <p:nvPicPr>
          <p:cNvPr id="8" name="Picture 7">
            <a:extLst>
              <a:ext uri="{FF2B5EF4-FFF2-40B4-BE49-F238E27FC236}">
                <a16:creationId xmlns:a16="http://schemas.microsoft.com/office/drawing/2014/main" id="{D7FFFE07-7200-4525-9B73-410741993391}"/>
              </a:ext>
            </a:extLst>
          </p:cNvPr>
          <p:cNvPicPr>
            <a:picLocks noChangeAspect="1"/>
          </p:cNvPicPr>
          <p:nvPr/>
        </p:nvPicPr>
        <p:blipFill>
          <a:blip r:embed="rId5"/>
          <a:stretch>
            <a:fillRect/>
          </a:stretch>
        </p:blipFill>
        <p:spPr>
          <a:xfrm>
            <a:off x="2552672" y="3474720"/>
            <a:ext cx="4785191" cy="3383280"/>
          </a:xfrm>
          <a:prstGeom prst="rect">
            <a:avLst/>
          </a:prstGeom>
        </p:spPr>
      </p:pic>
      <p:sp>
        <p:nvSpPr>
          <p:cNvPr id="9" name="Title 1">
            <a:extLst>
              <a:ext uri="{FF2B5EF4-FFF2-40B4-BE49-F238E27FC236}">
                <a16:creationId xmlns:a16="http://schemas.microsoft.com/office/drawing/2014/main" id="{1C182D69-D5EE-4730-A4DD-E3F5CC53E494}"/>
              </a:ext>
            </a:extLst>
          </p:cNvPr>
          <p:cNvSpPr>
            <a:spLocks noGrp="1"/>
          </p:cNvSpPr>
          <p:nvPr>
            <p:ph type="title"/>
          </p:nvPr>
        </p:nvSpPr>
        <p:spPr>
          <a:xfrm>
            <a:off x="-13063" y="6530"/>
            <a:ext cx="2651760" cy="6949440"/>
          </a:xfrm>
          <a:solidFill>
            <a:schemeClr val="tx1">
              <a:lumMod val="65000"/>
              <a:lumOff val="35000"/>
            </a:schemeClr>
          </a:solidFill>
        </p:spPr>
        <p:txBody>
          <a:bodyPr vert="vert270">
            <a:normAutofit/>
          </a:bodyPr>
          <a:lstStyle/>
          <a:p>
            <a:r>
              <a:rPr lang="en-US" sz="6000" b="1" dirty="0">
                <a:solidFill>
                  <a:schemeClr val="bg1"/>
                </a:solidFill>
              </a:rPr>
              <a:t>             </a:t>
            </a:r>
            <a:r>
              <a:rPr lang="en-US" sz="6000" b="1" dirty="0" err="1">
                <a:solidFill>
                  <a:srgbClr val="FFFF00"/>
                </a:solidFill>
              </a:rPr>
              <a:t>Disperso</a:t>
            </a:r>
            <a:endParaRPr lang="en-US" sz="6000" b="1" dirty="0">
              <a:solidFill>
                <a:srgbClr val="FFFF00"/>
              </a:solidFill>
            </a:endParaRPr>
          </a:p>
        </p:txBody>
      </p:sp>
    </p:spTree>
    <p:extLst>
      <p:ext uri="{BB962C8B-B14F-4D97-AF65-F5344CB8AC3E}">
        <p14:creationId xmlns:p14="http://schemas.microsoft.com/office/powerpoint/2010/main" val="2090903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846FE8-269E-4041-A2F5-B2ED9915FEA7}"/>
              </a:ext>
            </a:extLst>
          </p:cNvPr>
          <p:cNvSpPr>
            <a:spLocks noGrp="1"/>
          </p:cNvSpPr>
          <p:nvPr>
            <p:ph type="title"/>
          </p:nvPr>
        </p:nvSpPr>
        <p:spPr>
          <a:xfrm>
            <a:off x="642254" y="325937"/>
            <a:ext cx="11062063" cy="822168"/>
          </a:xfrm>
        </p:spPr>
        <p:txBody>
          <a:bodyPr>
            <a:normAutofit fontScale="90000"/>
          </a:bodyPr>
          <a:lstStyle/>
          <a:p>
            <a:r>
              <a:rPr lang="es-ES" dirty="0"/>
              <a:t>Conglomerado en ladera dentro de comunidad CG</a:t>
            </a:r>
            <a:endParaRPr lang="es-PE" dirty="0"/>
          </a:p>
        </p:txBody>
      </p:sp>
      <p:pic>
        <p:nvPicPr>
          <p:cNvPr id="4" name="Imagen 3">
            <a:extLst>
              <a:ext uri="{FF2B5EF4-FFF2-40B4-BE49-F238E27FC236}">
                <a16:creationId xmlns:a16="http://schemas.microsoft.com/office/drawing/2014/main" id="{89CBA852-E6CC-4F3F-82A9-1CE355144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71600"/>
            <a:ext cx="12192000" cy="5486400"/>
          </a:xfrm>
          <a:prstGeom prst="rect">
            <a:avLst/>
          </a:prstGeom>
        </p:spPr>
      </p:pic>
      <p:sp>
        <p:nvSpPr>
          <p:cNvPr id="19" name="Forma libre: forma 18">
            <a:extLst>
              <a:ext uri="{FF2B5EF4-FFF2-40B4-BE49-F238E27FC236}">
                <a16:creationId xmlns:a16="http://schemas.microsoft.com/office/drawing/2014/main" id="{DD915921-C89B-4122-99A1-2FB049ED44F7}"/>
              </a:ext>
            </a:extLst>
          </p:cNvPr>
          <p:cNvSpPr/>
          <p:nvPr/>
        </p:nvSpPr>
        <p:spPr>
          <a:xfrm>
            <a:off x="4248319" y="5462124"/>
            <a:ext cx="7930194" cy="1472750"/>
          </a:xfrm>
          <a:custGeom>
            <a:avLst/>
            <a:gdLst>
              <a:gd name="connsiteX0" fmla="*/ 7930194 w 7930194"/>
              <a:gd name="connsiteY0" fmla="*/ 32368 h 1472750"/>
              <a:gd name="connsiteX1" fmla="*/ 7889734 w 7930194"/>
              <a:gd name="connsiteY1" fmla="*/ 8092 h 1472750"/>
              <a:gd name="connsiteX2" fmla="*/ 7865458 w 7930194"/>
              <a:gd name="connsiteY2" fmla="*/ 0 h 1472750"/>
              <a:gd name="connsiteX3" fmla="*/ 7444672 w 7930194"/>
              <a:gd name="connsiteY3" fmla="*/ 8092 h 1472750"/>
              <a:gd name="connsiteX4" fmla="*/ 7412304 w 7930194"/>
              <a:gd name="connsiteY4" fmla="*/ 16184 h 1472750"/>
              <a:gd name="connsiteX5" fmla="*/ 7371844 w 7930194"/>
              <a:gd name="connsiteY5" fmla="*/ 24276 h 1472750"/>
              <a:gd name="connsiteX6" fmla="*/ 7347568 w 7930194"/>
              <a:gd name="connsiteY6" fmla="*/ 32368 h 1472750"/>
              <a:gd name="connsiteX7" fmla="*/ 7290923 w 7930194"/>
              <a:gd name="connsiteY7" fmla="*/ 40460 h 1472750"/>
              <a:gd name="connsiteX8" fmla="*/ 7201911 w 7930194"/>
              <a:gd name="connsiteY8" fmla="*/ 56644 h 1472750"/>
              <a:gd name="connsiteX9" fmla="*/ 7120991 w 7930194"/>
              <a:gd name="connsiteY9" fmla="*/ 64736 h 1472750"/>
              <a:gd name="connsiteX10" fmla="*/ 7080531 w 7930194"/>
              <a:gd name="connsiteY10" fmla="*/ 72828 h 1472750"/>
              <a:gd name="connsiteX11" fmla="*/ 6878230 w 7930194"/>
              <a:gd name="connsiteY11" fmla="*/ 80920 h 1472750"/>
              <a:gd name="connsiteX12" fmla="*/ 4725748 w 7930194"/>
              <a:gd name="connsiteY12" fmla="*/ 97104 h 1472750"/>
              <a:gd name="connsiteX13" fmla="*/ 4450619 w 7930194"/>
              <a:gd name="connsiteY13" fmla="*/ 113288 h 1472750"/>
              <a:gd name="connsiteX14" fmla="*/ 4207858 w 7930194"/>
              <a:gd name="connsiteY14" fmla="*/ 121380 h 1472750"/>
              <a:gd name="connsiteX15" fmla="*/ 4167398 w 7930194"/>
              <a:gd name="connsiteY15" fmla="*/ 137564 h 1472750"/>
              <a:gd name="connsiteX16" fmla="*/ 4143122 w 7930194"/>
              <a:gd name="connsiteY16" fmla="*/ 153749 h 1472750"/>
              <a:gd name="connsiteX17" fmla="*/ 4118846 w 7930194"/>
              <a:gd name="connsiteY17" fmla="*/ 161841 h 1472750"/>
              <a:gd name="connsiteX18" fmla="*/ 4054109 w 7930194"/>
              <a:gd name="connsiteY18" fmla="*/ 194209 h 1472750"/>
              <a:gd name="connsiteX19" fmla="*/ 4013649 w 7930194"/>
              <a:gd name="connsiteY19" fmla="*/ 202301 h 1472750"/>
              <a:gd name="connsiteX20" fmla="*/ 3965097 w 7930194"/>
              <a:gd name="connsiteY20" fmla="*/ 218485 h 1472750"/>
              <a:gd name="connsiteX21" fmla="*/ 3892269 w 7930194"/>
              <a:gd name="connsiteY21" fmla="*/ 242761 h 1472750"/>
              <a:gd name="connsiteX22" fmla="*/ 3867993 w 7930194"/>
              <a:gd name="connsiteY22" fmla="*/ 250853 h 1472750"/>
              <a:gd name="connsiteX23" fmla="*/ 3795164 w 7930194"/>
              <a:gd name="connsiteY23" fmla="*/ 267037 h 1472750"/>
              <a:gd name="connsiteX24" fmla="*/ 3730428 w 7930194"/>
              <a:gd name="connsiteY24" fmla="*/ 283221 h 1472750"/>
              <a:gd name="connsiteX25" fmla="*/ 3706152 w 7930194"/>
              <a:gd name="connsiteY25" fmla="*/ 291313 h 1472750"/>
              <a:gd name="connsiteX26" fmla="*/ 3649508 w 7930194"/>
              <a:gd name="connsiteY26" fmla="*/ 299405 h 1472750"/>
              <a:gd name="connsiteX27" fmla="*/ 3625231 w 7930194"/>
              <a:gd name="connsiteY27" fmla="*/ 307497 h 1472750"/>
              <a:gd name="connsiteX28" fmla="*/ 3544311 w 7930194"/>
              <a:gd name="connsiteY28" fmla="*/ 323681 h 1472750"/>
              <a:gd name="connsiteX29" fmla="*/ 3487667 w 7930194"/>
              <a:gd name="connsiteY29" fmla="*/ 347957 h 1472750"/>
              <a:gd name="connsiteX30" fmla="*/ 3439115 w 7930194"/>
              <a:gd name="connsiteY30" fmla="*/ 356049 h 1472750"/>
              <a:gd name="connsiteX31" fmla="*/ 3414839 w 7930194"/>
              <a:gd name="connsiteY31" fmla="*/ 364141 h 1472750"/>
              <a:gd name="connsiteX32" fmla="*/ 3374378 w 7930194"/>
              <a:gd name="connsiteY32" fmla="*/ 372234 h 1472750"/>
              <a:gd name="connsiteX33" fmla="*/ 3309642 w 7930194"/>
              <a:gd name="connsiteY33" fmla="*/ 388418 h 1472750"/>
              <a:gd name="connsiteX34" fmla="*/ 3277274 w 7930194"/>
              <a:gd name="connsiteY34" fmla="*/ 396510 h 1472750"/>
              <a:gd name="connsiteX35" fmla="*/ 3228722 w 7930194"/>
              <a:gd name="connsiteY35" fmla="*/ 412694 h 1472750"/>
              <a:gd name="connsiteX36" fmla="*/ 3196354 w 7930194"/>
              <a:gd name="connsiteY36" fmla="*/ 428878 h 1472750"/>
              <a:gd name="connsiteX37" fmla="*/ 3155893 w 7930194"/>
              <a:gd name="connsiteY37" fmla="*/ 436970 h 1472750"/>
              <a:gd name="connsiteX38" fmla="*/ 3107341 w 7930194"/>
              <a:gd name="connsiteY38" fmla="*/ 461246 h 1472750"/>
              <a:gd name="connsiteX39" fmla="*/ 3026421 w 7930194"/>
              <a:gd name="connsiteY39" fmla="*/ 485522 h 1472750"/>
              <a:gd name="connsiteX40" fmla="*/ 2985961 w 7930194"/>
              <a:gd name="connsiteY40" fmla="*/ 493614 h 1472750"/>
              <a:gd name="connsiteX41" fmla="*/ 2921224 w 7930194"/>
              <a:gd name="connsiteY41" fmla="*/ 509798 h 1472750"/>
              <a:gd name="connsiteX42" fmla="*/ 2888856 w 7930194"/>
              <a:gd name="connsiteY42" fmla="*/ 525982 h 1472750"/>
              <a:gd name="connsiteX43" fmla="*/ 2799844 w 7930194"/>
              <a:gd name="connsiteY43" fmla="*/ 550258 h 1472750"/>
              <a:gd name="connsiteX44" fmla="*/ 2767476 w 7930194"/>
              <a:gd name="connsiteY44" fmla="*/ 566442 h 1472750"/>
              <a:gd name="connsiteX45" fmla="*/ 2702739 w 7930194"/>
              <a:gd name="connsiteY45" fmla="*/ 574534 h 1472750"/>
              <a:gd name="connsiteX46" fmla="*/ 2662279 w 7930194"/>
              <a:gd name="connsiteY46" fmla="*/ 582626 h 1472750"/>
              <a:gd name="connsiteX47" fmla="*/ 2638003 w 7930194"/>
              <a:gd name="connsiteY47" fmla="*/ 590718 h 1472750"/>
              <a:gd name="connsiteX48" fmla="*/ 2605635 w 7930194"/>
              <a:gd name="connsiteY48" fmla="*/ 598811 h 1472750"/>
              <a:gd name="connsiteX49" fmla="*/ 2557083 w 7930194"/>
              <a:gd name="connsiteY49" fmla="*/ 614995 h 1472750"/>
              <a:gd name="connsiteX50" fmla="*/ 2419518 w 7930194"/>
              <a:gd name="connsiteY50" fmla="*/ 631179 h 1472750"/>
              <a:gd name="connsiteX51" fmla="*/ 2330506 w 7930194"/>
              <a:gd name="connsiteY51" fmla="*/ 647363 h 1472750"/>
              <a:gd name="connsiteX52" fmla="*/ 2298138 w 7930194"/>
              <a:gd name="connsiteY52" fmla="*/ 655455 h 1472750"/>
              <a:gd name="connsiteX53" fmla="*/ 2225309 w 7930194"/>
              <a:gd name="connsiteY53" fmla="*/ 671639 h 1472750"/>
              <a:gd name="connsiteX54" fmla="*/ 2176757 w 7930194"/>
              <a:gd name="connsiteY54" fmla="*/ 687823 h 1472750"/>
              <a:gd name="connsiteX55" fmla="*/ 2095837 w 7930194"/>
              <a:gd name="connsiteY55" fmla="*/ 695915 h 1472750"/>
              <a:gd name="connsiteX56" fmla="*/ 2047285 w 7930194"/>
              <a:gd name="connsiteY56" fmla="*/ 704007 h 1472750"/>
              <a:gd name="connsiteX57" fmla="*/ 1917812 w 7930194"/>
              <a:gd name="connsiteY57" fmla="*/ 712099 h 1472750"/>
              <a:gd name="connsiteX58" fmla="*/ 1877352 w 7930194"/>
              <a:gd name="connsiteY58" fmla="*/ 720191 h 1472750"/>
              <a:gd name="connsiteX59" fmla="*/ 1796431 w 7930194"/>
              <a:gd name="connsiteY59" fmla="*/ 728283 h 1472750"/>
              <a:gd name="connsiteX60" fmla="*/ 1747879 w 7930194"/>
              <a:gd name="connsiteY60" fmla="*/ 744467 h 1472750"/>
              <a:gd name="connsiteX61" fmla="*/ 1691235 w 7930194"/>
              <a:gd name="connsiteY61" fmla="*/ 752559 h 1472750"/>
              <a:gd name="connsiteX62" fmla="*/ 1658867 w 7930194"/>
              <a:gd name="connsiteY62" fmla="*/ 760651 h 1472750"/>
              <a:gd name="connsiteX63" fmla="*/ 1521302 w 7930194"/>
              <a:gd name="connsiteY63" fmla="*/ 768743 h 1472750"/>
              <a:gd name="connsiteX64" fmla="*/ 1416106 w 7930194"/>
              <a:gd name="connsiteY64" fmla="*/ 784927 h 1472750"/>
              <a:gd name="connsiteX65" fmla="*/ 1262357 w 7930194"/>
              <a:gd name="connsiteY65" fmla="*/ 793019 h 1472750"/>
              <a:gd name="connsiteX66" fmla="*/ 1149069 w 7930194"/>
              <a:gd name="connsiteY66" fmla="*/ 809203 h 1472750"/>
              <a:gd name="connsiteX67" fmla="*/ 1108608 w 7930194"/>
              <a:gd name="connsiteY67" fmla="*/ 817295 h 1472750"/>
              <a:gd name="connsiteX68" fmla="*/ 1060056 w 7930194"/>
              <a:gd name="connsiteY68" fmla="*/ 825388 h 1472750"/>
              <a:gd name="connsiteX69" fmla="*/ 1035780 w 7930194"/>
              <a:gd name="connsiteY69" fmla="*/ 833480 h 1472750"/>
              <a:gd name="connsiteX70" fmla="*/ 1003412 w 7930194"/>
              <a:gd name="connsiteY70" fmla="*/ 841572 h 1472750"/>
              <a:gd name="connsiteX71" fmla="*/ 954860 w 7930194"/>
              <a:gd name="connsiteY71" fmla="*/ 857756 h 1472750"/>
              <a:gd name="connsiteX72" fmla="*/ 930584 w 7930194"/>
              <a:gd name="connsiteY72" fmla="*/ 865848 h 1472750"/>
              <a:gd name="connsiteX73" fmla="*/ 865847 w 7930194"/>
              <a:gd name="connsiteY73" fmla="*/ 882032 h 1472750"/>
              <a:gd name="connsiteX74" fmla="*/ 833479 w 7930194"/>
              <a:gd name="connsiteY74" fmla="*/ 890124 h 1472750"/>
              <a:gd name="connsiteX75" fmla="*/ 760651 w 7930194"/>
              <a:gd name="connsiteY75" fmla="*/ 914400 h 1472750"/>
              <a:gd name="connsiteX76" fmla="*/ 655454 w 7930194"/>
              <a:gd name="connsiteY76" fmla="*/ 938676 h 1472750"/>
              <a:gd name="connsiteX77" fmla="*/ 631178 w 7930194"/>
              <a:gd name="connsiteY77" fmla="*/ 946768 h 1472750"/>
              <a:gd name="connsiteX78" fmla="*/ 606902 w 7930194"/>
              <a:gd name="connsiteY78" fmla="*/ 962952 h 1472750"/>
              <a:gd name="connsiteX79" fmla="*/ 542166 w 7930194"/>
              <a:gd name="connsiteY79" fmla="*/ 979136 h 1472750"/>
              <a:gd name="connsiteX80" fmla="*/ 493614 w 7930194"/>
              <a:gd name="connsiteY80" fmla="*/ 1011504 h 1472750"/>
              <a:gd name="connsiteX81" fmla="*/ 436969 w 7930194"/>
              <a:gd name="connsiteY81" fmla="*/ 1035780 h 1472750"/>
              <a:gd name="connsiteX82" fmla="*/ 412693 w 7930194"/>
              <a:gd name="connsiteY82" fmla="*/ 1043872 h 1472750"/>
              <a:gd name="connsiteX83" fmla="*/ 364141 w 7930194"/>
              <a:gd name="connsiteY83" fmla="*/ 1076241 h 1472750"/>
              <a:gd name="connsiteX84" fmla="*/ 315589 w 7930194"/>
              <a:gd name="connsiteY84" fmla="*/ 1092425 h 1472750"/>
              <a:gd name="connsiteX85" fmla="*/ 291313 w 7930194"/>
              <a:gd name="connsiteY85" fmla="*/ 1108609 h 1472750"/>
              <a:gd name="connsiteX86" fmla="*/ 275129 w 7930194"/>
              <a:gd name="connsiteY86" fmla="*/ 1132885 h 1472750"/>
              <a:gd name="connsiteX87" fmla="*/ 250853 w 7930194"/>
              <a:gd name="connsiteY87" fmla="*/ 1149069 h 1472750"/>
              <a:gd name="connsiteX88" fmla="*/ 218485 w 7930194"/>
              <a:gd name="connsiteY88" fmla="*/ 1197621 h 1472750"/>
              <a:gd name="connsiteX89" fmla="*/ 202300 w 7930194"/>
              <a:gd name="connsiteY89" fmla="*/ 1221897 h 1472750"/>
              <a:gd name="connsiteX90" fmla="*/ 186116 w 7930194"/>
              <a:gd name="connsiteY90" fmla="*/ 1246173 h 1472750"/>
              <a:gd name="connsiteX91" fmla="*/ 161840 w 7930194"/>
              <a:gd name="connsiteY91" fmla="*/ 1262357 h 1472750"/>
              <a:gd name="connsiteX92" fmla="*/ 121380 w 7930194"/>
              <a:gd name="connsiteY92" fmla="*/ 1319002 h 1472750"/>
              <a:gd name="connsiteX93" fmla="*/ 72828 w 7930194"/>
              <a:gd name="connsiteY93" fmla="*/ 1383738 h 1472750"/>
              <a:gd name="connsiteX94" fmla="*/ 32368 w 7930194"/>
              <a:gd name="connsiteY94" fmla="*/ 1432290 h 1472750"/>
              <a:gd name="connsiteX95" fmla="*/ 0 w 7930194"/>
              <a:gd name="connsiteY95" fmla="*/ 1472750 h 147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930194" h="1472750">
                <a:moveTo>
                  <a:pt x="7930194" y="32368"/>
                </a:moveTo>
                <a:cubicBezTo>
                  <a:pt x="7916707" y="24276"/>
                  <a:pt x="7903802" y="15126"/>
                  <a:pt x="7889734" y="8092"/>
                </a:cubicBezTo>
                <a:cubicBezTo>
                  <a:pt x="7882105" y="4277"/>
                  <a:pt x="7873988" y="0"/>
                  <a:pt x="7865458" y="0"/>
                </a:cubicBezTo>
                <a:cubicBezTo>
                  <a:pt x="7725170" y="0"/>
                  <a:pt x="7584934" y="5395"/>
                  <a:pt x="7444672" y="8092"/>
                </a:cubicBezTo>
                <a:cubicBezTo>
                  <a:pt x="7433883" y="10789"/>
                  <a:pt x="7423161" y="13771"/>
                  <a:pt x="7412304" y="16184"/>
                </a:cubicBezTo>
                <a:cubicBezTo>
                  <a:pt x="7398878" y="19168"/>
                  <a:pt x="7385187" y="20940"/>
                  <a:pt x="7371844" y="24276"/>
                </a:cubicBezTo>
                <a:cubicBezTo>
                  <a:pt x="7363569" y="26345"/>
                  <a:pt x="7355932" y="30695"/>
                  <a:pt x="7347568" y="32368"/>
                </a:cubicBezTo>
                <a:cubicBezTo>
                  <a:pt x="7328865" y="36109"/>
                  <a:pt x="7309737" y="37324"/>
                  <a:pt x="7290923" y="40460"/>
                </a:cubicBezTo>
                <a:cubicBezTo>
                  <a:pt x="7241206" y="48746"/>
                  <a:pt x="7255880" y="49898"/>
                  <a:pt x="7201911" y="56644"/>
                </a:cubicBezTo>
                <a:cubicBezTo>
                  <a:pt x="7175012" y="60006"/>
                  <a:pt x="7147861" y="61153"/>
                  <a:pt x="7120991" y="64736"/>
                </a:cubicBezTo>
                <a:cubicBezTo>
                  <a:pt x="7107358" y="66554"/>
                  <a:pt x="7094254" y="71913"/>
                  <a:pt x="7080531" y="72828"/>
                </a:cubicBezTo>
                <a:cubicBezTo>
                  <a:pt x="7013193" y="77317"/>
                  <a:pt x="6945664" y="78223"/>
                  <a:pt x="6878230" y="80920"/>
                </a:cubicBezTo>
                <a:cubicBezTo>
                  <a:pt x="6107195" y="158023"/>
                  <a:pt x="6901233" y="81225"/>
                  <a:pt x="4725748" y="97104"/>
                </a:cubicBezTo>
                <a:cubicBezTo>
                  <a:pt x="4683542" y="97412"/>
                  <a:pt x="4498236" y="111218"/>
                  <a:pt x="4450619" y="113288"/>
                </a:cubicBezTo>
                <a:cubicBezTo>
                  <a:pt x="4369730" y="116805"/>
                  <a:pt x="4288778" y="118683"/>
                  <a:pt x="4207858" y="121380"/>
                </a:cubicBezTo>
                <a:cubicBezTo>
                  <a:pt x="4194371" y="126775"/>
                  <a:pt x="4180390" y="131068"/>
                  <a:pt x="4167398" y="137564"/>
                </a:cubicBezTo>
                <a:cubicBezTo>
                  <a:pt x="4158699" y="141914"/>
                  <a:pt x="4151821" y="149399"/>
                  <a:pt x="4143122" y="153749"/>
                </a:cubicBezTo>
                <a:cubicBezTo>
                  <a:pt x="4135493" y="157564"/>
                  <a:pt x="4126611" y="158311"/>
                  <a:pt x="4118846" y="161841"/>
                </a:cubicBezTo>
                <a:cubicBezTo>
                  <a:pt x="4096882" y="171824"/>
                  <a:pt x="4077766" y="189478"/>
                  <a:pt x="4054109" y="194209"/>
                </a:cubicBezTo>
                <a:cubicBezTo>
                  <a:pt x="4040622" y="196906"/>
                  <a:pt x="4026918" y="198682"/>
                  <a:pt x="4013649" y="202301"/>
                </a:cubicBezTo>
                <a:cubicBezTo>
                  <a:pt x="3997191" y="206790"/>
                  <a:pt x="3981281" y="213090"/>
                  <a:pt x="3965097" y="218485"/>
                </a:cubicBezTo>
                <a:lnTo>
                  <a:pt x="3892269" y="242761"/>
                </a:lnTo>
                <a:cubicBezTo>
                  <a:pt x="3884177" y="245458"/>
                  <a:pt x="3876268" y="248784"/>
                  <a:pt x="3867993" y="250853"/>
                </a:cubicBezTo>
                <a:cubicBezTo>
                  <a:pt x="3755797" y="278901"/>
                  <a:pt x="3928748" y="236210"/>
                  <a:pt x="3795164" y="267037"/>
                </a:cubicBezTo>
                <a:cubicBezTo>
                  <a:pt x="3773491" y="272039"/>
                  <a:pt x="3751529" y="276187"/>
                  <a:pt x="3730428" y="283221"/>
                </a:cubicBezTo>
                <a:cubicBezTo>
                  <a:pt x="3722336" y="285918"/>
                  <a:pt x="3714516" y="289640"/>
                  <a:pt x="3706152" y="291313"/>
                </a:cubicBezTo>
                <a:cubicBezTo>
                  <a:pt x="3687449" y="295054"/>
                  <a:pt x="3668389" y="296708"/>
                  <a:pt x="3649508" y="299405"/>
                </a:cubicBezTo>
                <a:cubicBezTo>
                  <a:pt x="3641416" y="302102"/>
                  <a:pt x="3633558" y="305647"/>
                  <a:pt x="3625231" y="307497"/>
                </a:cubicBezTo>
                <a:cubicBezTo>
                  <a:pt x="3602348" y="312582"/>
                  <a:pt x="3567761" y="314887"/>
                  <a:pt x="3544311" y="323681"/>
                </a:cubicBezTo>
                <a:cubicBezTo>
                  <a:pt x="3508327" y="337175"/>
                  <a:pt x="3520549" y="340650"/>
                  <a:pt x="3487667" y="347957"/>
                </a:cubicBezTo>
                <a:cubicBezTo>
                  <a:pt x="3471650" y="351516"/>
                  <a:pt x="3455132" y="352490"/>
                  <a:pt x="3439115" y="356049"/>
                </a:cubicBezTo>
                <a:cubicBezTo>
                  <a:pt x="3430788" y="357899"/>
                  <a:pt x="3423114" y="362072"/>
                  <a:pt x="3414839" y="364141"/>
                </a:cubicBezTo>
                <a:cubicBezTo>
                  <a:pt x="3401496" y="367477"/>
                  <a:pt x="3387780" y="369141"/>
                  <a:pt x="3374378" y="372234"/>
                </a:cubicBezTo>
                <a:cubicBezTo>
                  <a:pt x="3352705" y="377236"/>
                  <a:pt x="3331221" y="383023"/>
                  <a:pt x="3309642" y="388418"/>
                </a:cubicBezTo>
                <a:cubicBezTo>
                  <a:pt x="3298853" y="391115"/>
                  <a:pt x="3287825" y="392993"/>
                  <a:pt x="3277274" y="396510"/>
                </a:cubicBezTo>
                <a:cubicBezTo>
                  <a:pt x="3261090" y="401905"/>
                  <a:pt x="3243980" y="405065"/>
                  <a:pt x="3228722" y="412694"/>
                </a:cubicBezTo>
                <a:cubicBezTo>
                  <a:pt x="3217933" y="418089"/>
                  <a:pt x="3207798" y="425063"/>
                  <a:pt x="3196354" y="428878"/>
                </a:cubicBezTo>
                <a:cubicBezTo>
                  <a:pt x="3183306" y="433227"/>
                  <a:pt x="3169236" y="433634"/>
                  <a:pt x="3155893" y="436970"/>
                </a:cubicBezTo>
                <a:cubicBezTo>
                  <a:pt x="3105303" y="449617"/>
                  <a:pt x="3158197" y="438643"/>
                  <a:pt x="3107341" y="461246"/>
                </a:cubicBezTo>
                <a:cubicBezTo>
                  <a:pt x="3087169" y="470211"/>
                  <a:pt x="3049959" y="480291"/>
                  <a:pt x="3026421" y="485522"/>
                </a:cubicBezTo>
                <a:cubicBezTo>
                  <a:pt x="3012995" y="488506"/>
                  <a:pt x="2999363" y="490521"/>
                  <a:pt x="2985961" y="493614"/>
                </a:cubicBezTo>
                <a:cubicBezTo>
                  <a:pt x="2964288" y="498616"/>
                  <a:pt x="2921224" y="509798"/>
                  <a:pt x="2921224" y="509798"/>
                </a:cubicBezTo>
                <a:cubicBezTo>
                  <a:pt x="2910435" y="515193"/>
                  <a:pt x="2900056" y="521502"/>
                  <a:pt x="2888856" y="525982"/>
                </a:cubicBezTo>
                <a:cubicBezTo>
                  <a:pt x="2847789" y="542409"/>
                  <a:pt x="2840478" y="542131"/>
                  <a:pt x="2799844" y="550258"/>
                </a:cubicBezTo>
                <a:cubicBezTo>
                  <a:pt x="2789055" y="555653"/>
                  <a:pt x="2779179" y="563516"/>
                  <a:pt x="2767476" y="566442"/>
                </a:cubicBezTo>
                <a:cubicBezTo>
                  <a:pt x="2746378" y="571716"/>
                  <a:pt x="2724233" y="571227"/>
                  <a:pt x="2702739" y="574534"/>
                </a:cubicBezTo>
                <a:cubicBezTo>
                  <a:pt x="2689145" y="576625"/>
                  <a:pt x="2675622" y="579290"/>
                  <a:pt x="2662279" y="582626"/>
                </a:cubicBezTo>
                <a:cubicBezTo>
                  <a:pt x="2654004" y="584695"/>
                  <a:pt x="2646204" y="588375"/>
                  <a:pt x="2638003" y="590718"/>
                </a:cubicBezTo>
                <a:cubicBezTo>
                  <a:pt x="2627309" y="593773"/>
                  <a:pt x="2616287" y="595615"/>
                  <a:pt x="2605635" y="598811"/>
                </a:cubicBezTo>
                <a:cubicBezTo>
                  <a:pt x="2589295" y="603713"/>
                  <a:pt x="2574058" y="613298"/>
                  <a:pt x="2557083" y="614995"/>
                </a:cubicBezTo>
                <a:cubicBezTo>
                  <a:pt x="2457184" y="624985"/>
                  <a:pt x="2502998" y="619253"/>
                  <a:pt x="2419518" y="631179"/>
                </a:cubicBezTo>
                <a:cubicBezTo>
                  <a:pt x="2367434" y="648540"/>
                  <a:pt x="2422006" y="632113"/>
                  <a:pt x="2330506" y="647363"/>
                </a:cubicBezTo>
                <a:cubicBezTo>
                  <a:pt x="2319536" y="649191"/>
                  <a:pt x="2308995" y="653042"/>
                  <a:pt x="2298138" y="655455"/>
                </a:cubicBezTo>
                <a:cubicBezTo>
                  <a:pt x="2268436" y="662055"/>
                  <a:pt x="2253503" y="663181"/>
                  <a:pt x="2225309" y="671639"/>
                </a:cubicBezTo>
                <a:cubicBezTo>
                  <a:pt x="2208969" y="676541"/>
                  <a:pt x="2193732" y="686126"/>
                  <a:pt x="2176757" y="687823"/>
                </a:cubicBezTo>
                <a:cubicBezTo>
                  <a:pt x="2149784" y="690520"/>
                  <a:pt x="2122736" y="692553"/>
                  <a:pt x="2095837" y="695915"/>
                </a:cubicBezTo>
                <a:cubicBezTo>
                  <a:pt x="2079556" y="697950"/>
                  <a:pt x="2063625" y="702522"/>
                  <a:pt x="2047285" y="704007"/>
                </a:cubicBezTo>
                <a:cubicBezTo>
                  <a:pt x="2004221" y="707922"/>
                  <a:pt x="1960970" y="709402"/>
                  <a:pt x="1917812" y="712099"/>
                </a:cubicBezTo>
                <a:cubicBezTo>
                  <a:pt x="1904325" y="714796"/>
                  <a:pt x="1890985" y="718373"/>
                  <a:pt x="1877352" y="720191"/>
                </a:cubicBezTo>
                <a:cubicBezTo>
                  <a:pt x="1850482" y="723774"/>
                  <a:pt x="1823075" y="723287"/>
                  <a:pt x="1796431" y="728283"/>
                </a:cubicBezTo>
                <a:cubicBezTo>
                  <a:pt x="1779664" y="731427"/>
                  <a:pt x="1764767" y="742054"/>
                  <a:pt x="1747879" y="744467"/>
                </a:cubicBezTo>
                <a:cubicBezTo>
                  <a:pt x="1728998" y="747164"/>
                  <a:pt x="1710000" y="749147"/>
                  <a:pt x="1691235" y="752559"/>
                </a:cubicBezTo>
                <a:cubicBezTo>
                  <a:pt x="1680293" y="754548"/>
                  <a:pt x="1669938" y="759597"/>
                  <a:pt x="1658867" y="760651"/>
                </a:cubicBezTo>
                <a:cubicBezTo>
                  <a:pt x="1613140" y="765006"/>
                  <a:pt x="1567157" y="766046"/>
                  <a:pt x="1521302" y="768743"/>
                </a:cubicBezTo>
                <a:cubicBezTo>
                  <a:pt x="1474612" y="784306"/>
                  <a:pt x="1495018" y="779485"/>
                  <a:pt x="1416106" y="784927"/>
                </a:cubicBezTo>
                <a:cubicBezTo>
                  <a:pt x="1364907" y="788458"/>
                  <a:pt x="1313607" y="790322"/>
                  <a:pt x="1262357" y="793019"/>
                </a:cubicBezTo>
                <a:cubicBezTo>
                  <a:pt x="1192908" y="810381"/>
                  <a:pt x="1267336" y="793434"/>
                  <a:pt x="1149069" y="809203"/>
                </a:cubicBezTo>
                <a:cubicBezTo>
                  <a:pt x="1135436" y="811021"/>
                  <a:pt x="1122140" y="814834"/>
                  <a:pt x="1108608" y="817295"/>
                </a:cubicBezTo>
                <a:cubicBezTo>
                  <a:pt x="1092465" y="820230"/>
                  <a:pt x="1076073" y="821829"/>
                  <a:pt x="1060056" y="825388"/>
                </a:cubicBezTo>
                <a:cubicBezTo>
                  <a:pt x="1051729" y="827238"/>
                  <a:pt x="1043982" y="831137"/>
                  <a:pt x="1035780" y="833480"/>
                </a:cubicBezTo>
                <a:cubicBezTo>
                  <a:pt x="1025087" y="836535"/>
                  <a:pt x="1014064" y="838376"/>
                  <a:pt x="1003412" y="841572"/>
                </a:cubicBezTo>
                <a:cubicBezTo>
                  <a:pt x="987072" y="846474"/>
                  <a:pt x="971044" y="852361"/>
                  <a:pt x="954860" y="857756"/>
                </a:cubicBezTo>
                <a:cubicBezTo>
                  <a:pt x="946768" y="860453"/>
                  <a:pt x="938859" y="863779"/>
                  <a:pt x="930584" y="865848"/>
                </a:cubicBezTo>
                <a:lnTo>
                  <a:pt x="865847" y="882032"/>
                </a:lnTo>
                <a:cubicBezTo>
                  <a:pt x="855058" y="884729"/>
                  <a:pt x="843426" y="885150"/>
                  <a:pt x="833479" y="890124"/>
                </a:cubicBezTo>
                <a:cubicBezTo>
                  <a:pt x="765879" y="923924"/>
                  <a:pt x="839084" y="890870"/>
                  <a:pt x="760651" y="914400"/>
                </a:cubicBezTo>
                <a:cubicBezTo>
                  <a:pt x="665342" y="942993"/>
                  <a:pt x="786492" y="922297"/>
                  <a:pt x="655454" y="938676"/>
                </a:cubicBezTo>
                <a:cubicBezTo>
                  <a:pt x="647362" y="941373"/>
                  <a:pt x="638807" y="942953"/>
                  <a:pt x="631178" y="946768"/>
                </a:cubicBezTo>
                <a:cubicBezTo>
                  <a:pt x="622479" y="951117"/>
                  <a:pt x="616042" y="959628"/>
                  <a:pt x="606902" y="962952"/>
                </a:cubicBezTo>
                <a:cubicBezTo>
                  <a:pt x="585998" y="970553"/>
                  <a:pt x="542166" y="979136"/>
                  <a:pt x="542166" y="979136"/>
                </a:cubicBezTo>
                <a:cubicBezTo>
                  <a:pt x="525982" y="989925"/>
                  <a:pt x="512067" y="1005353"/>
                  <a:pt x="493614" y="1011504"/>
                </a:cubicBezTo>
                <a:cubicBezTo>
                  <a:pt x="436683" y="1030481"/>
                  <a:pt x="506965" y="1005782"/>
                  <a:pt x="436969" y="1035780"/>
                </a:cubicBezTo>
                <a:cubicBezTo>
                  <a:pt x="429129" y="1039140"/>
                  <a:pt x="420785" y="1041175"/>
                  <a:pt x="412693" y="1043872"/>
                </a:cubicBezTo>
                <a:cubicBezTo>
                  <a:pt x="392110" y="1064456"/>
                  <a:pt x="396802" y="1063177"/>
                  <a:pt x="364141" y="1076241"/>
                </a:cubicBezTo>
                <a:cubicBezTo>
                  <a:pt x="348302" y="1082577"/>
                  <a:pt x="329783" y="1082962"/>
                  <a:pt x="315589" y="1092425"/>
                </a:cubicBezTo>
                <a:lnTo>
                  <a:pt x="291313" y="1108609"/>
                </a:lnTo>
                <a:cubicBezTo>
                  <a:pt x="285918" y="1116701"/>
                  <a:pt x="282006" y="1126008"/>
                  <a:pt x="275129" y="1132885"/>
                </a:cubicBezTo>
                <a:cubicBezTo>
                  <a:pt x="268252" y="1139762"/>
                  <a:pt x="257257" y="1141750"/>
                  <a:pt x="250853" y="1149069"/>
                </a:cubicBezTo>
                <a:cubicBezTo>
                  <a:pt x="238045" y="1163707"/>
                  <a:pt x="229274" y="1181437"/>
                  <a:pt x="218485" y="1197621"/>
                </a:cubicBezTo>
                <a:lnTo>
                  <a:pt x="202300" y="1221897"/>
                </a:lnTo>
                <a:cubicBezTo>
                  <a:pt x="196905" y="1229989"/>
                  <a:pt x="194208" y="1240778"/>
                  <a:pt x="186116" y="1246173"/>
                </a:cubicBezTo>
                <a:lnTo>
                  <a:pt x="161840" y="1262357"/>
                </a:lnTo>
                <a:cubicBezTo>
                  <a:pt x="146538" y="1308265"/>
                  <a:pt x="164046" y="1267803"/>
                  <a:pt x="121380" y="1319002"/>
                </a:cubicBezTo>
                <a:cubicBezTo>
                  <a:pt x="104112" y="1339723"/>
                  <a:pt x="91901" y="1364665"/>
                  <a:pt x="72828" y="1383738"/>
                </a:cubicBezTo>
                <a:cubicBezTo>
                  <a:pt x="1905" y="1454661"/>
                  <a:pt x="88698" y="1364694"/>
                  <a:pt x="32368" y="1432290"/>
                </a:cubicBezTo>
                <a:cubicBezTo>
                  <a:pt x="-3308" y="1475101"/>
                  <a:pt x="16970" y="1438809"/>
                  <a:pt x="0" y="1472750"/>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0" name="CuadroTexto 19">
            <a:extLst>
              <a:ext uri="{FF2B5EF4-FFF2-40B4-BE49-F238E27FC236}">
                <a16:creationId xmlns:a16="http://schemas.microsoft.com/office/drawing/2014/main" id="{C8D3E070-CECF-4EF9-BDA8-DF73C7E3B7B2}"/>
              </a:ext>
            </a:extLst>
          </p:cNvPr>
          <p:cNvSpPr txBox="1"/>
          <p:nvPr/>
        </p:nvSpPr>
        <p:spPr>
          <a:xfrm>
            <a:off x="8934545" y="5829167"/>
            <a:ext cx="543418" cy="369332"/>
          </a:xfrm>
          <a:prstGeom prst="rect">
            <a:avLst/>
          </a:prstGeom>
          <a:noFill/>
        </p:spPr>
        <p:txBody>
          <a:bodyPr wrap="none" rtlCol="0">
            <a:spAutoFit/>
          </a:bodyPr>
          <a:lstStyle/>
          <a:p>
            <a:pPr algn="ctr"/>
            <a:r>
              <a:rPr lang="es-ES" dirty="0">
                <a:solidFill>
                  <a:schemeClr val="bg1"/>
                </a:solidFill>
              </a:rPr>
              <a:t>Oca</a:t>
            </a:r>
            <a:endParaRPr lang="es-PE" dirty="0">
              <a:solidFill>
                <a:schemeClr val="bg1"/>
              </a:solidFill>
            </a:endParaRPr>
          </a:p>
        </p:txBody>
      </p:sp>
      <p:sp>
        <p:nvSpPr>
          <p:cNvPr id="22" name="Forma libre: forma 21">
            <a:extLst>
              <a:ext uri="{FF2B5EF4-FFF2-40B4-BE49-F238E27FC236}">
                <a16:creationId xmlns:a16="http://schemas.microsoft.com/office/drawing/2014/main" id="{3BF3DB16-2084-4739-8D6F-9BAE34BFB95A}"/>
              </a:ext>
            </a:extLst>
          </p:cNvPr>
          <p:cNvSpPr/>
          <p:nvPr/>
        </p:nvSpPr>
        <p:spPr>
          <a:xfrm>
            <a:off x="954860" y="5551136"/>
            <a:ext cx="7129083" cy="1302818"/>
          </a:xfrm>
          <a:custGeom>
            <a:avLst/>
            <a:gdLst>
              <a:gd name="connsiteX0" fmla="*/ 7129083 w 7129083"/>
              <a:gd name="connsiteY0" fmla="*/ 169933 h 1302818"/>
              <a:gd name="connsiteX1" fmla="*/ 7088623 w 7129083"/>
              <a:gd name="connsiteY1" fmla="*/ 153749 h 1302818"/>
              <a:gd name="connsiteX2" fmla="*/ 7056255 w 7129083"/>
              <a:gd name="connsiteY2" fmla="*/ 137565 h 1302818"/>
              <a:gd name="connsiteX3" fmla="*/ 6926782 w 7129083"/>
              <a:gd name="connsiteY3" fmla="*/ 121381 h 1302818"/>
              <a:gd name="connsiteX4" fmla="*/ 6862046 w 7129083"/>
              <a:gd name="connsiteY4" fmla="*/ 105197 h 1302818"/>
              <a:gd name="connsiteX5" fmla="*/ 6813494 w 7129083"/>
              <a:gd name="connsiteY5" fmla="*/ 89013 h 1302818"/>
              <a:gd name="connsiteX6" fmla="*/ 6781126 w 7129083"/>
              <a:gd name="connsiteY6" fmla="*/ 80921 h 1302818"/>
              <a:gd name="connsiteX7" fmla="*/ 6756850 w 7129083"/>
              <a:gd name="connsiteY7" fmla="*/ 72828 h 1302818"/>
              <a:gd name="connsiteX8" fmla="*/ 6700205 w 7129083"/>
              <a:gd name="connsiteY8" fmla="*/ 64736 h 1302818"/>
              <a:gd name="connsiteX9" fmla="*/ 6603101 w 7129083"/>
              <a:gd name="connsiteY9" fmla="*/ 48552 h 1302818"/>
              <a:gd name="connsiteX10" fmla="*/ 6570733 w 7129083"/>
              <a:gd name="connsiteY10" fmla="*/ 40460 h 1302818"/>
              <a:gd name="connsiteX11" fmla="*/ 6408892 w 7129083"/>
              <a:gd name="connsiteY11" fmla="*/ 24276 h 1302818"/>
              <a:gd name="connsiteX12" fmla="*/ 6141855 w 7129083"/>
              <a:gd name="connsiteY12" fmla="*/ 8092 h 1302818"/>
              <a:gd name="connsiteX13" fmla="*/ 6069027 w 7129083"/>
              <a:gd name="connsiteY13" fmla="*/ 0 h 1302818"/>
              <a:gd name="connsiteX14" fmla="*/ 5656333 w 7129083"/>
              <a:gd name="connsiteY14" fmla="*/ 8092 h 1302818"/>
              <a:gd name="connsiteX15" fmla="*/ 5575413 w 7129083"/>
              <a:gd name="connsiteY15" fmla="*/ 32368 h 1302818"/>
              <a:gd name="connsiteX16" fmla="*/ 5502584 w 7129083"/>
              <a:gd name="connsiteY16" fmla="*/ 48552 h 1302818"/>
              <a:gd name="connsiteX17" fmla="*/ 5478308 w 7129083"/>
              <a:gd name="connsiteY17" fmla="*/ 56644 h 1302818"/>
              <a:gd name="connsiteX18" fmla="*/ 5211271 w 7129083"/>
              <a:gd name="connsiteY18" fmla="*/ 72828 h 1302818"/>
              <a:gd name="connsiteX19" fmla="*/ 5106075 w 7129083"/>
              <a:gd name="connsiteY19" fmla="*/ 80921 h 1302818"/>
              <a:gd name="connsiteX20" fmla="*/ 4482988 w 7129083"/>
              <a:gd name="connsiteY20" fmla="*/ 97105 h 1302818"/>
              <a:gd name="connsiteX21" fmla="*/ 4369699 w 7129083"/>
              <a:gd name="connsiteY21" fmla="*/ 113289 h 1302818"/>
              <a:gd name="connsiteX22" fmla="*/ 4240227 w 7129083"/>
              <a:gd name="connsiteY22" fmla="*/ 129473 h 1302818"/>
              <a:gd name="connsiteX23" fmla="*/ 4183582 w 7129083"/>
              <a:gd name="connsiteY23" fmla="*/ 145657 h 1302818"/>
              <a:gd name="connsiteX24" fmla="*/ 4135030 w 7129083"/>
              <a:gd name="connsiteY24" fmla="*/ 153749 h 1302818"/>
              <a:gd name="connsiteX25" fmla="*/ 3843717 w 7129083"/>
              <a:gd name="connsiteY25" fmla="*/ 161841 h 1302818"/>
              <a:gd name="connsiteX26" fmla="*/ 3722336 w 7129083"/>
              <a:gd name="connsiteY26" fmla="*/ 169933 h 1302818"/>
              <a:gd name="connsiteX27" fmla="*/ 3673784 w 7129083"/>
              <a:gd name="connsiteY27" fmla="*/ 186117 h 1302818"/>
              <a:gd name="connsiteX28" fmla="*/ 3649508 w 7129083"/>
              <a:gd name="connsiteY28" fmla="*/ 194209 h 1302818"/>
              <a:gd name="connsiteX29" fmla="*/ 3576680 w 7129083"/>
              <a:gd name="connsiteY29" fmla="*/ 218485 h 1302818"/>
              <a:gd name="connsiteX30" fmla="*/ 3552404 w 7129083"/>
              <a:gd name="connsiteY30" fmla="*/ 226577 h 1302818"/>
              <a:gd name="connsiteX31" fmla="*/ 3528128 w 7129083"/>
              <a:gd name="connsiteY31" fmla="*/ 234669 h 1302818"/>
              <a:gd name="connsiteX32" fmla="*/ 3463391 w 7129083"/>
              <a:gd name="connsiteY32" fmla="*/ 258945 h 1302818"/>
              <a:gd name="connsiteX33" fmla="*/ 3439115 w 7129083"/>
              <a:gd name="connsiteY33" fmla="*/ 275129 h 1302818"/>
              <a:gd name="connsiteX34" fmla="*/ 3366287 w 7129083"/>
              <a:gd name="connsiteY34" fmla="*/ 291313 h 1302818"/>
              <a:gd name="connsiteX35" fmla="*/ 3261090 w 7129083"/>
              <a:gd name="connsiteY35" fmla="*/ 315590 h 1302818"/>
              <a:gd name="connsiteX36" fmla="*/ 3236814 w 7129083"/>
              <a:gd name="connsiteY36" fmla="*/ 323682 h 1302818"/>
              <a:gd name="connsiteX37" fmla="*/ 3123526 w 7129083"/>
              <a:gd name="connsiteY37" fmla="*/ 339866 h 1302818"/>
              <a:gd name="connsiteX38" fmla="*/ 3083066 w 7129083"/>
              <a:gd name="connsiteY38" fmla="*/ 347958 h 1302818"/>
              <a:gd name="connsiteX39" fmla="*/ 2945501 w 7129083"/>
              <a:gd name="connsiteY39" fmla="*/ 364142 h 1302818"/>
              <a:gd name="connsiteX40" fmla="*/ 1804524 w 7129083"/>
              <a:gd name="connsiteY40" fmla="*/ 372234 h 1302818"/>
              <a:gd name="connsiteX41" fmla="*/ 1683144 w 7129083"/>
              <a:gd name="connsiteY41" fmla="*/ 380326 h 1302818"/>
              <a:gd name="connsiteX42" fmla="*/ 1618407 w 7129083"/>
              <a:gd name="connsiteY42" fmla="*/ 388418 h 1302818"/>
              <a:gd name="connsiteX43" fmla="*/ 1456567 w 7129083"/>
              <a:gd name="connsiteY43" fmla="*/ 396510 h 1302818"/>
              <a:gd name="connsiteX44" fmla="*/ 1335186 w 7129083"/>
              <a:gd name="connsiteY44" fmla="*/ 412694 h 1302818"/>
              <a:gd name="connsiteX45" fmla="*/ 1238082 w 7129083"/>
              <a:gd name="connsiteY45" fmla="*/ 436970 h 1302818"/>
              <a:gd name="connsiteX46" fmla="*/ 1205713 w 7129083"/>
              <a:gd name="connsiteY46" fmla="*/ 445062 h 1302818"/>
              <a:gd name="connsiteX47" fmla="*/ 1116701 w 7129083"/>
              <a:gd name="connsiteY47" fmla="*/ 461246 h 1302818"/>
              <a:gd name="connsiteX48" fmla="*/ 1068149 w 7129083"/>
              <a:gd name="connsiteY48" fmla="*/ 477430 h 1302818"/>
              <a:gd name="connsiteX49" fmla="*/ 1019597 w 7129083"/>
              <a:gd name="connsiteY49" fmla="*/ 493614 h 1302818"/>
              <a:gd name="connsiteX50" fmla="*/ 979136 w 7129083"/>
              <a:gd name="connsiteY50" fmla="*/ 501706 h 1302818"/>
              <a:gd name="connsiteX51" fmla="*/ 898216 w 7129083"/>
              <a:gd name="connsiteY51" fmla="*/ 534075 h 1302818"/>
              <a:gd name="connsiteX52" fmla="*/ 849664 w 7129083"/>
              <a:gd name="connsiteY52" fmla="*/ 550259 h 1302818"/>
              <a:gd name="connsiteX53" fmla="*/ 817296 w 7129083"/>
              <a:gd name="connsiteY53" fmla="*/ 558351 h 1302818"/>
              <a:gd name="connsiteX54" fmla="*/ 768744 w 7129083"/>
              <a:gd name="connsiteY54" fmla="*/ 582627 h 1302818"/>
              <a:gd name="connsiteX55" fmla="*/ 736375 w 7129083"/>
              <a:gd name="connsiteY55" fmla="*/ 590719 h 1302818"/>
              <a:gd name="connsiteX56" fmla="*/ 712099 w 7129083"/>
              <a:gd name="connsiteY56" fmla="*/ 606903 h 1302818"/>
              <a:gd name="connsiteX57" fmla="*/ 655455 w 7129083"/>
              <a:gd name="connsiteY57" fmla="*/ 623087 h 1302818"/>
              <a:gd name="connsiteX58" fmla="*/ 606903 w 7129083"/>
              <a:gd name="connsiteY58" fmla="*/ 639271 h 1302818"/>
              <a:gd name="connsiteX59" fmla="*/ 558351 w 7129083"/>
              <a:gd name="connsiteY59" fmla="*/ 647363 h 1302818"/>
              <a:gd name="connsiteX60" fmla="*/ 534075 w 7129083"/>
              <a:gd name="connsiteY60" fmla="*/ 655455 h 1302818"/>
              <a:gd name="connsiteX61" fmla="*/ 493614 w 7129083"/>
              <a:gd name="connsiteY61" fmla="*/ 663547 h 1302818"/>
              <a:gd name="connsiteX62" fmla="*/ 428878 w 7129083"/>
              <a:gd name="connsiteY62" fmla="*/ 687823 h 1302818"/>
              <a:gd name="connsiteX63" fmla="*/ 356050 w 7129083"/>
              <a:gd name="connsiteY63" fmla="*/ 704007 h 1302818"/>
              <a:gd name="connsiteX64" fmla="*/ 323682 w 7129083"/>
              <a:gd name="connsiteY64" fmla="*/ 712099 h 1302818"/>
              <a:gd name="connsiteX65" fmla="*/ 258945 w 7129083"/>
              <a:gd name="connsiteY65" fmla="*/ 744467 h 1302818"/>
              <a:gd name="connsiteX66" fmla="*/ 210393 w 7129083"/>
              <a:gd name="connsiteY66" fmla="*/ 760652 h 1302818"/>
              <a:gd name="connsiteX67" fmla="*/ 186117 w 7129083"/>
              <a:gd name="connsiteY67" fmla="*/ 784928 h 1302818"/>
              <a:gd name="connsiteX68" fmla="*/ 161841 w 7129083"/>
              <a:gd name="connsiteY68" fmla="*/ 801112 h 1302818"/>
              <a:gd name="connsiteX69" fmla="*/ 153749 w 7129083"/>
              <a:gd name="connsiteY69" fmla="*/ 825388 h 1302818"/>
              <a:gd name="connsiteX70" fmla="*/ 129473 w 7129083"/>
              <a:gd name="connsiteY70" fmla="*/ 841572 h 1302818"/>
              <a:gd name="connsiteX71" fmla="*/ 80921 w 7129083"/>
              <a:gd name="connsiteY71" fmla="*/ 882032 h 1302818"/>
              <a:gd name="connsiteX72" fmla="*/ 32368 w 7129083"/>
              <a:gd name="connsiteY72" fmla="*/ 898216 h 1302818"/>
              <a:gd name="connsiteX73" fmla="*/ 8092 w 7129083"/>
              <a:gd name="connsiteY73" fmla="*/ 906308 h 1302818"/>
              <a:gd name="connsiteX74" fmla="*/ 0 w 7129083"/>
              <a:gd name="connsiteY74" fmla="*/ 930584 h 1302818"/>
              <a:gd name="connsiteX75" fmla="*/ 32368 w 7129083"/>
              <a:gd name="connsiteY75" fmla="*/ 979136 h 1302818"/>
              <a:gd name="connsiteX76" fmla="*/ 137565 w 7129083"/>
              <a:gd name="connsiteY76" fmla="*/ 1003413 h 1302818"/>
              <a:gd name="connsiteX77" fmla="*/ 169933 w 7129083"/>
              <a:gd name="connsiteY77" fmla="*/ 1011505 h 1302818"/>
              <a:gd name="connsiteX78" fmla="*/ 218485 w 7129083"/>
              <a:gd name="connsiteY78" fmla="*/ 1019597 h 1302818"/>
              <a:gd name="connsiteX79" fmla="*/ 258945 w 7129083"/>
              <a:gd name="connsiteY79" fmla="*/ 1035781 h 1302818"/>
              <a:gd name="connsiteX80" fmla="*/ 388418 w 7129083"/>
              <a:gd name="connsiteY80" fmla="*/ 1051965 h 1302818"/>
              <a:gd name="connsiteX81" fmla="*/ 525982 w 7129083"/>
              <a:gd name="connsiteY81" fmla="*/ 1076241 h 1302818"/>
              <a:gd name="connsiteX82" fmla="*/ 550259 w 7129083"/>
              <a:gd name="connsiteY82" fmla="*/ 1084333 h 1302818"/>
              <a:gd name="connsiteX83" fmla="*/ 695915 w 7129083"/>
              <a:gd name="connsiteY83" fmla="*/ 1092425 h 1302818"/>
              <a:gd name="connsiteX84" fmla="*/ 744467 w 7129083"/>
              <a:gd name="connsiteY84" fmla="*/ 1100517 h 1302818"/>
              <a:gd name="connsiteX85" fmla="*/ 784928 w 7129083"/>
              <a:gd name="connsiteY85" fmla="*/ 1108609 h 1302818"/>
              <a:gd name="connsiteX86" fmla="*/ 1149069 w 7129083"/>
              <a:gd name="connsiteY86" fmla="*/ 1092425 h 1302818"/>
              <a:gd name="connsiteX87" fmla="*/ 1197621 w 7129083"/>
              <a:gd name="connsiteY87" fmla="*/ 1084333 h 1302818"/>
              <a:gd name="connsiteX88" fmla="*/ 1221898 w 7129083"/>
              <a:gd name="connsiteY88" fmla="*/ 1076241 h 1302818"/>
              <a:gd name="connsiteX89" fmla="*/ 1262358 w 7129083"/>
              <a:gd name="connsiteY89" fmla="*/ 1068149 h 1302818"/>
              <a:gd name="connsiteX90" fmla="*/ 1286634 w 7129083"/>
              <a:gd name="connsiteY90" fmla="*/ 1060057 h 1302818"/>
              <a:gd name="connsiteX91" fmla="*/ 1319002 w 7129083"/>
              <a:gd name="connsiteY91" fmla="*/ 1051965 h 1302818"/>
              <a:gd name="connsiteX92" fmla="*/ 1343278 w 7129083"/>
              <a:gd name="connsiteY92" fmla="*/ 1035781 h 1302818"/>
              <a:gd name="connsiteX93" fmla="*/ 1367554 w 7129083"/>
              <a:gd name="connsiteY93" fmla="*/ 1027689 h 1302818"/>
              <a:gd name="connsiteX94" fmla="*/ 1416106 w 7129083"/>
              <a:gd name="connsiteY94" fmla="*/ 995321 h 1302818"/>
              <a:gd name="connsiteX95" fmla="*/ 1464659 w 7129083"/>
              <a:gd name="connsiteY95" fmla="*/ 979136 h 1302818"/>
              <a:gd name="connsiteX96" fmla="*/ 1488935 w 7129083"/>
              <a:gd name="connsiteY96" fmla="*/ 971044 h 1302818"/>
              <a:gd name="connsiteX97" fmla="*/ 1537487 w 7129083"/>
              <a:gd name="connsiteY97" fmla="*/ 946768 h 1302818"/>
              <a:gd name="connsiteX98" fmla="*/ 1561763 w 7129083"/>
              <a:gd name="connsiteY98" fmla="*/ 930584 h 1302818"/>
              <a:gd name="connsiteX99" fmla="*/ 1586039 w 7129083"/>
              <a:gd name="connsiteY99" fmla="*/ 922492 h 1302818"/>
              <a:gd name="connsiteX100" fmla="*/ 1610315 w 7129083"/>
              <a:gd name="connsiteY100" fmla="*/ 906308 h 1302818"/>
              <a:gd name="connsiteX101" fmla="*/ 1675052 w 7129083"/>
              <a:gd name="connsiteY101" fmla="*/ 890124 h 1302818"/>
              <a:gd name="connsiteX102" fmla="*/ 1707420 w 7129083"/>
              <a:gd name="connsiteY102" fmla="*/ 873940 h 1302818"/>
              <a:gd name="connsiteX103" fmla="*/ 1764064 w 7129083"/>
              <a:gd name="connsiteY103" fmla="*/ 857756 h 1302818"/>
              <a:gd name="connsiteX104" fmla="*/ 1836892 w 7129083"/>
              <a:gd name="connsiteY104" fmla="*/ 849664 h 1302818"/>
              <a:gd name="connsiteX105" fmla="*/ 1909721 w 7129083"/>
              <a:gd name="connsiteY105" fmla="*/ 833480 h 1302818"/>
              <a:gd name="connsiteX106" fmla="*/ 2306230 w 7129083"/>
              <a:gd name="connsiteY106" fmla="*/ 849664 h 1302818"/>
              <a:gd name="connsiteX107" fmla="*/ 2338598 w 7129083"/>
              <a:gd name="connsiteY107" fmla="*/ 857756 h 1302818"/>
              <a:gd name="connsiteX108" fmla="*/ 2379059 w 7129083"/>
              <a:gd name="connsiteY108" fmla="*/ 865848 h 1302818"/>
              <a:gd name="connsiteX109" fmla="*/ 2492347 w 7129083"/>
              <a:gd name="connsiteY109" fmla="*/ 914400 h 1302818"/>
              <a:gd name="connsiteX110" fmla="*/ 2565175 w 7129083"/>
              <a:gd name="connsiteY110" fmla="*/ 930584 h 1302818"/>
              <a:gd name="connsiteX111" fmla="*/ 2654188 w 7129083"/>
              <a:gd name="connsiteY111" fmla="*/ 954860 h 1302818"/>
              <a:gd name="connsiteX112" fmla="*/ 2694648 w 7129083"/>
              <a:gd name="connsiteY112" fmla="*/ 971044 h 1302818"/>
              <a:gd name="connsiteX113" fmla="*/ 2727016 w 7129083"/>
              <a:gd name="connsiteY113" fmla="*/ 979136 h 1302818"/>
              <a:gd name="connsiteX114" fmla="*/ 2775568 w 7129083"/>
              <a:gd name="connsiteY114" fmla="*/ 995321 h 1302818"/>
              <a:gd name="connsiteX115" fmla="*/ 2799844 w 7129083"/>
              <a:gd name="connsiteY115" fmla="*/ 1003413 h 1302818"/>
              <a:gd name="connsiteX116" fmla="*/ 2824121 w 7129083"/>
              <a:gd name="connsiteY116" fmla="*/ 1011505 h 1302818"/>
              <a:gd name="connsiteX117" fmla="*/ 2848397 w 7129083"/>
              <a:gd name="connsiteY117" fmla="*/ 1027689 h 1302818"/>
              <a:gd name="connsiteX118" fmla="*/ 2896949 w 7129083"/>
              <a:gd name="connsiteY118" fmla="*/ 1043873 h 1302818"/>
              <a:gd name="connsiteX119" fmla="*/ 2945501 w 7129083"/>
              <a:gd name="connsiteY119" fmla="*/ 1076241 h 1302818"/>
              <a:gd name="connsiteX120" fmla="*/ 2945501 w 7129083"/>
              <a:gd name="connsiteY120" fmla="*/ 1205713 h 1302818"/>
              <a:gd name="connsiteX121" fmla="*/ 2929317 w 7129083"/>
              <a:gd name="connsiteY121" fmla="*/ 1229990 h 1302818"/>
              <a:gd name="connsiteX122" fmla="*/ 2905041 w 7129083"/>
              <a:gd name="connsiteY122" fmla="*/ 1286634 h 1302818"/>
              <a:gd name="connsiteX123" fmla="*/ 2905041 w 7129083"/>
              <a:gd name="connsiteY123" fmla="*/ 1302818 h 130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7129083" h="1302818">
                <a:moveTo>
                  <a:pt x="7129083" y="169933"/>
                </a:moveTo>
                <a:cubicBezTo>
                  <a:pt x="7115596" y="164538"/>
                  <a:pt x="7101897" y="159648"/>
                  <a:pt x="7088623" y="153749"/>
                </a:cubicBezTo>
                <a:cubicBezTo>
                  <a:pt x="7077600" y="148850"/>
                  <a:pt x="7068084" y="139931"/>
                  <a:pt x="7056255" y="137565"/>
                </a:cubicBezTo>
                <a:cubicBezTo>
                  <a:pt x="7013606" y="129035"/>
                  <a:pt x="6926782" y="121381"/>
                  <a:pt x="6926782" y="121381"/>
                </a:cubicBezTo>
                <a:cubicBezTo>
                  <a:pt x="6853123" y="96828"/>
                  <a:pt x="6969459" y="134491"/>
                  <a:pt x="6862046" y="105197"/>
                </a:cubicBezTo>
                <a:cubicBezTo>
                  <a:pt x="6845588" y="100708"/>
                  <a:pt x="6830044" y="93151"/>
                  <a:pt x="6813494" y="89013"/>
                </a:cubicBezTo>
                <a:cubicBezTo>
                  <a:pt x="6802705" y="86316"/>
                  <a:pt x="6791819" y="83976"/>
                  <a:pt x="6781126" y="80921"/>
                </a:cubicBezTo>
                <a:cubicBezTo>
                  <a:pt x="6772924" y="78578"/>
                  <a:pt x="6765214" y="74501"/>
                  <a:pt x="6756850" y="72828"/>
                </a:cubicBezTo>
                <a:cubicBezTo>
                  <a:pt x="6738147" y="69087"/>
                  <a:pt x="6719087" y="67433"/>
                  <a:pt x="6700205" y="64736"/>
                </a:cubicBezTo>
                <a:cubicBezTo>
                  <a:pt x="6645997" y="46667"/>
                  <a:pt x="6703765" y="64039"/>
                  <a:pt x="6603101" y="48552"/>
                </a:cubicBezTo>
                <a:cubicBezTo>
                  <a:pt x="6592109" y="46861"/>
                  <a:pt x="6581703" y="42288"/>
                  <a:pt x="6570733" y="40460"/>
                </a:cubicBezTo>
                <a:cubicBezTo>
                  <a:pt x="6522250" y="32379"/>
                  <a:pt x="6455256" y="28140"/>
                  <a:pt x="6408892" y="24276"/>
                </a:cubicBezTo>
                <a:cubicBezTo>
                  <a:pt x="6306121" y="-9981"/>
                  <a:pt x="6409132" y="21798"/>
                  <a:pt x="6141855" y="8092"/>
                </a:cubicBezTo>
                <a:cubicBezTo>
                  <a:pt x="6117462" y="6841"/>
                  <a:pt x="6093303" y="2697"/>
                  <a:pt x="6069027" y="0"/>
                </a:cubicBezTo>
                <a:lnTo>
                  <a:pt x="5656333" y="8092"/>
                </a:lnTo>
                <a:cubicBezTo>
                  <a:pt x="5639885" y="8690"/>
                  <a:pt x="5584709" y="30509"/>
                  <a:pt x="5575413" y="32368"/>
                </a:cubicBezTo>
                <a:cubicBezTo>
                  <a:pt x="5547600" y="37930"/>
                  <a:pt x="5529250" y="40933"/>
                  <a:pt x="5502584" y="48552"/>
                </a:cubicBezTo>
                <a:cubicBezTo>
                  <a:pt x="5494382" y="50895"/>
                  <a:pt x="5486722" y="55242"/>
                  <a:pt x="5478308" y="56644"/>
                </a:cubicBezTo>
                <a:cubicBezTo>
                  <a:pt x="5399715" y="69743"/>
                  <a:pt x="5274355" y="69418"/>
                  <a:pt x="5211271" y="72828"/>
                </a:cubicBezTo>
                <a:cubicBezTo>
                  <a:pt x="5176153" y="74726"/>
                  <a:pt x="5141140" y="78223"/>
                  <a:pt x="5106075" y="80921"/>
                </a:cubicBezTo>
                <a:cubicBezTo>
                  <a:pt x="4879383" y="137592"/>
                  <a:pt x="5142869" y="74351"/>
                  <a:pt x="4482988" y="97105"/>
                </a:cubicBezTo>
                <a:cubicBezTo>
                  <a:pt x="4444864" y="98420"/>
                  <a:pt x="4407656" y="109493"/>
                  <a:pt x="4369699" y="113289"/>
                </a:cubicBezTo>
                <a:cubicBezTo>
                  <a:pt x="4313918" y="118867"/>
                  <a:pt x="4290421" y="119434"/>
                  <a:pt x="4240227" y="129473"/>
                </a:cubicBezTo>
                <a:cubicBezTo>
                  <a:pt x="4063994" y="164720"/>
                  <a:pt x="4322406" y="114808"/>
                  <a:pt x="4183582" y="145657"/>
                </a:cubicBezTo>
                <a:cubicBezTo>
                  <a:pt x="4167565" y="149216"/>
                  <a:pt x="4151419" y="152969"/>
                  <a:pt x="4135030" y="153749"/>
                </a:cubicBezTo>
                <a:cubicBezTo>
                  <a:pt x="4037998" y="158370"/>
                  <a:pt x="3940821" y="159144"/>
                  <a:pt x="3843717" y="161841"/>
                </a:cubicBezTo>
                <a:cubicBezTo>
                  <a:pt x="3803257" y="164538"/>
                  <a:pt x="3762479" y="164198"/>
                  <a:pt x="3722336" y="169933"/>
                </a:cubicBezTo>
                <a:cubicBezTo>
                  <a:pt x="3705448" y="172346"/>
                  <a:pt x="3689968" y="180722"/>
                  <a:pt x="3673784" y="186117"/>
                </a:cubicBezTo>
                <a:lnTo>
                  <a:pt x="3649508" y="194209"/>
                </a:lnTo>
                <a:lnTo>
                  <a:pt x="3576680" y="218485"/>
                </a:lnTo>
                <a:lnTo>
                  <a:pt x="3552404" y="226577"/>
                </a:lnTo>
                <a:cubicBezTo>
                  <a:pt x="3544312" y="229274"/>
                  <a:pt x="3535757" y="230854"/>
                  <a:pt x="3528128" y="234669"/>
                </a:cubicBezTo>
                <a:cubicBezTo>
                  <a:pt x="3485812" y="255827"/>
                  <a:pt x="3507462" y="247927"/>
                  <a:pt x="3463391" y="258945"/>
                </a:cubicBezTo>
                <a:cubicBezTo>
                  <a:pt x="3455299" y="264340"/>
                  <a:pt x="3448054" y="271298"/>
                  <a:pt x="3439115" y="275129"/>
                </a:cubicBezTo>
                <a:cubicBezTo>
                  <a:pt x="3429116" y="279414"/>
                  <a:pt x="3373488" y="289873"/>
                  <a:pt x="3366287" y="291313"/>
                </a:cubicBezTo>
                <a:cubicBezTo>
                  <a:pt x="3291870" y="321082"/>
                  <a:pt x="3360850" y="297452"/>
                  <a:pt x="3261090" y="315590"/>
                </a:cubicBezTo>
                <a:cubicBezTo>
                  <a:pt x="3252698" y="317116"/>
                  <a:pt x="3245141" y="321832"/>
                  <a:pt x="3236814" y="323682"/>
                </a:cubicBezTo>
                <a:cubicBezTo>
                  <a:pt x="3197901" y="332329"/>
                  <a:pt x="3163335" y="333742"/>
                  <a:pt x="3123526" y="339866"/>
                </a:cubicBezTo>
                <a:cubicBezTo>
                  <a:pt x="3109932" y="341957"/>
                  <a:pt x="3096633" y="345697"/>
                  <a:pt x="3083066" y="347958"/>
                </a:cubicBezTo>
                <a:cubicBezTo>
                  <a:pt x="3052288" y="353088"/>
                  <a:pt x="2970496" y="363811"/>
                  <a:pt x="2945501" y="364142"/>
                </a:cubicBezTo>
                <a:lnTo>
                  <a:pt x="1804524" y="372234"/>
                </a:lnTo>
                <a:cubicBezTo>
                  <a:pt x="1764064" y="374931"/>
                  <a:pt x="1723541" y="376813"/>
                  <a:pt x="1683144" y="380326"/>
                </a:cubicBezTo>
                <a:cubicBezTo>
                  <a:pt x="1661479" y="382210"/>
                  <a:pt x="1640099" y="386869"/>
                  <a:pt x="1618407" y="388418"/>
                </a:cubicBezTo>
                <a:cubicBezTo>
                  <a:pt x="1564530" y="392266"/>
                  <a:pt x="1510514" y="393813"/>
                  <a:pt x="1456567" y="396510"/>
                </a:cubicBezTo>
                <a:cubicBezTo>
                  <a:pt x="1417345" y="400868"/>
                  <a:pt x="1374303" y="404312"/>
                  <a:pt x="1335186" y="412694"/>
                </a:cubicBezTo>
                <a:lnTo>
                  <a:pt x="1238082" y="436970"/>
                </a:lnTo>
                <a:cubicBezTo>
                  <a:pt x="1227292" y="439667"/>
                  <a:pt x="1216683" y="443234"/>
                  <a:pt x="1205713" y="445062"/>
                </a:cubicBezTo>
                <a:cubicBezTo>
                  <a:pt x="1189852" y="447706"/>
                  <a:pt x="1134473" y="456399"/>
                  <a:pt x="1116701" y="461246"/>
                </a:cubicBezTo>
                <a:cubicBezTo>
                  <a:pt x="1100243" y="465735"/>
                  <a:pt x="1084333" y="472035"/>
                  <a:pt x="1068149" y="477430"/>
                </a:cubicBezTo>
                <a:cubicBezTo>
                  <a:pt x="1051965" y="482825"/>
                  <a:pt x="1036325" y="490268"/>
                  <a:pt x="1019597" y="493614"/>
                </a:cubicBezTo>
                <a:lnTo>
                  <a:pt x="979136" y="501706"/>
                </a:lnTo>
                <a:cubicBezTo>
                  <a:pt x="936521" y="530116"/>
                  <a:pt x="968250" y="512525"/>
                  <a:pt x="898216" y="534075"/>
                </a:cubicBezTo>
                <a:cubicBezTo>
                  <a:pt x="881911" y="539092"/>
                  <a:pt x="866214" y="546121"/>
                  <a:pt x="849664" y="550259"/>
                </a:cubicBezTo>
                <a:cubicBezTo>
                  <a:pt x="838875" y="552956"/>
                  <a:pt x="827989" y="555296"/>
                  <a:pt x="817296" y="558351"/>
                </a:cubicBezTo>
                <a:cubicBezTo>
                  <a:pt x="749098" y="577836"/>
                  <a:pt x="839677" y="552228"/>
                  <a:pt x="768744" y="582627"/>
                </a:cubicBezTo>
                <a:cubicBezTo>
                  <a:pt x="758522" y="587008"/>
                  <a:pt x="747165" y="588022"/>
                  <a:pt x="736375" y="590719"/>
                </a:cubicBezTo>
                <a:cubicBezTo>
                  <a:pt x="728283" y="596114"/>
                  <a:pt x="720798" y="602554"/>
                  <a:pt x="712099" y="606903"/>
                </a:cubicBezTo>
                <a:cubicBezTo>
                  <a:pt x="698502" y="613702"/>
                  <a:pt x="668418" y="619198"/>
                  <a:pt x="655455" y="623087"/>
                </a:cubicBezTo>
                <a:cubicBezTo>
                  <a:pt x="639115" y="627989"/>
                  <a:pt x="623730" y="636466"/>
                  <a:pt x="606903" y="639271"/>
                </a:cubicBezTo>
                <a:cubicBezTo>
                  <a:pt x="590719" y="641968"/>
                  <a:pt x="574368" y="643804"/>
                  <a:pt x="558351" y="647363"/>
                </a:cubicBezTo>
                <a:cubicBezTo>
                  <a:pt x="550024" y="649213"/>
                  <a:pt x="542350" y="653386"/>
                  <a:pt x="534075" y="655455"/>
                </a:cubicBezTo>
                <a:cubicBezTo>
                  <a:pt x="520732" y="658791"/>
                  <a:pt x="507101" y="660850"/>
                  <a:pt x="493614" y="663547"/>
                </a:cubicBezTo>
                <a:cubicBezTo>
                  <a:pt x="481238" y="668497"/>
                  <a:pt x="445792" y="683595"/>
                  <a:pt x="428878" y="687823"/>
                </a:cubicBezTo>
                <a:cubicBezTo>
                  <a:pt x="404752" y="693854"/>
                  <a:pt x="380281" y="698415"/>
                  <a:pt x="356050" y="704007"/>
                </a:cubicBezTo>
                <a:cubicBezTo>
                  <a:pt x="345213" y="706508"/>
                  <a:pt x="333948" y="707822"/>
                  <a:pt x="323682" y="712099"/>
                </a:cubicBezTo>
                <a:cubicBezTo>
                  <a:pt x="301412" y="721378"/>
                  <a:pt x="281833" y="736837"/>
                  <a:pt x="258945" y="744467"/>
                </a:cubicBezTo>
                <a:lnTo>
                  <a:pt x="210393" y="760652"/>
                </a:lnTo>
                <a:cubicBezTo>
                  <a:pt x="202301" y="768744"/>
                  <a:pt x="194908" y="777602"/>
                  <a:pt x="186117" y="784928"/>
                </a:cubicBezTo>
                <a:cubicBezTo>
                  <a:pt x="178646" y="791154"/>
                  <a:pt x="167916" y="793518"/>
                  <a:pt x="161841" y="801112"/>
                </a:cubicBezTo>
                <a:cubicBezTo>
                  <a:pt x="156513" y="807773"/>
                  <a:pt x="159077" y="818727"/>
                  <a:pt x="153749" y="825388"/>
                </a:cubicBezTo>
                <a:cubicBezTo>
                  <a:pt x="147674" y="832982"/>
                  <a:pt x="136944" y="835346"/>
                  <a:pt x="129473" y="841572"/>
                </a:cubicBezTo>
                <a:cubicBezTo>
                  <a:pt x="107695" y="859720"/>
                  <a:pt x="106752" y="870552"/>
                  <a:pt x="80921" y="882032"/>
                </a:cubicBezTo>
                <a:cubicBezTo>
                  <a:pt x="65332" y="888961"/>
                  <a:pt x="48552" y="892821"/>
                  <a:pt x="32368" y="898216"/>
                </a:cubicBezTo>
                <a:lnTo>
                  <a:pt x="8092" y="906308"/>
                </a:lnTo>
                <a:cubicBezTo>
                  <a:pt x="5395" y="914400"/>
                  <a:pt x="0" y="922054"/>
                  <a:pt x="0" y="930584"/>
                </a:cubicBezTo>
                <a:cubicBezTo>
                  <a:pt x="0" y="959222"/>
                  <a:pt x="7977" y="968296"/>
                  <a:pt x="32368" y="979136"/>
                </a:cubicBezTo>
                <a:cubicBezTo>
                  <a:pt x="80578" y="1000563"/>
                  <a:pt x="84646" y="993791"/>
                  <a:pt x="137565" y="1003413"/>
                </a:cubicBezTo>
                <a:cubicBezTo>
                  <a:pt x="148507" y="1005402"/>
                  <a:pt x="159028" y="1009324"/>
                  <a:pt x="169933" y="1011505"/>
                </a:cubicBezTo>
                <a:cubicBezTo>
                  <a:pt x="186022" y="1014723"/>
                  <a:pt x="202301" y="1016900"/>
                  <a:pt x="218485" y="1019597"/>
                </a:cubicBezTo>
                <a:cubicBezTo>
                  <a:pt x="231972" y="1024992"/>
                  <a:pt x="245165" y="1031188"/>
                  <a:pt x="258945" y="1035781"/>
                </a:cubicBezTo>
                <a:cubicBezTo>
                  <a:pt x="301531" y="1049976"/>
                  <a:pt x="342417" y="1048132"/>
                  <a:pt x="388418" y="1051965"/>
                </a:cubicBezTo>
                <a:cubicBezTo>
                  <a:pt x="395111" y="1053080"/>
                  <a:pt x="496926" y="1068977"/>
                  <a:pt x="525982" y="1076241"/>
                </a:cubicBezTo>
                <a:cubicBezTo>
                  <a:pt x="534257" y="1078310"/>
                  <a:pt x="541767" y="1083524"/>
                  <a:pt x="550259" y="1084333"/>
                </a:cubicBezTo>
                <a:cubicBezTo>
                  <a:pt x="598667" y="1088943"/>
                  <a:pt x="647363" y="1089728"/>
                  <a:pt x="695915" y="1092425"/>
                </a:cubicBezTo>
                <a:lnTo>
                  <a:pt x="744467" y="1100517"/>
                </a:lnTo>
                <a:cubicBezTo>
                  <a:pt x="757999" y="1102977"/>
                  <a:pt x="771174" y="1108609"/>
                  <a:pt x="784928" y="1108609"/>
                </a:cubicBezTo>
                <a:cubicBezTo>
                  <a:pt x="891975" y="1108609"/>
                  <a:pt x="1036613" y="1099040"/>
                  <a:pt x="1149069" y="1092425"/>
                </a:cubicBezTo>
                <a:cubicBezTo>
                  <a:pt x="1165253" y="1089728"/>
                  <a:pt x="1181604" y="1087892"/>
                  <a:pt x="1197621" y="1084333"/>
                </a:cubicBezTo>
                <a:cubicBezTo>
                  <a:pt x="1205948" y="1082483"/>
                  <a:pt x="1213623" y="1078310"/>
                  <a:pt x="1221898" y="1076241"/>
                </a:cubicBezTo>
                <a:cubicBezTo>
                  <a:pt x="1235241" y="1072905"/>
                  <a:pt x="1249015" y="1071485"/>
                  <a:pt x="1262358" y="1068149"/>
                </a:cubicBezTo>
                <a:cubicBezTo>
                  <a:pt x="1270633" y="1066080"/>
                  <a:pt x="1278432" y="1062400"/>
                  <a:pt x="1286634" y="1060057"/>
                </a:cubicBezTo>
                <a:cubicBezTo>
                  <a:pt x="1297327" y="1057002"/>
                  <a:pt x="1308213" y="1054662"/>
                  <a:pt x="1319002" y="1051965"/>
                </a:cubicBezTo>
                <a:cubicBezTo>
                  <a:pt x="1327094" y="1046570"/>
                  <a:pt x="1334579" y="1040130"/>
                  <a:pt x="1343278" y="1035781"/>
                </a:cubicBezTo>
                <a:cubicBezTo>
                  <a:pt x="1350907" y="1031966"/>
                  <a:pt x="1360098" y="1031831"/>
                  <a:pt x="1367554" y="1027689"/>
                </a:cubicBezTo>
                <a:cubicBezTo>
                  <a:pt x="1384557" y="1018243"/>
                  <a:pt x="1397653" y="1001472"/>
                  <a:pt x="1416106" y="995321"/>
                </a:cubicBezTo>
                <a:lnTo>
                  <a:pt x="1464659" y="979136"/>
                </a:lnTo>
                <a:cubicBezTo>
                  <a:pt x="1472751" y="976439"/>
                  <a:pt x="1481838" y="975775"/>
                  <a:pt x="1488935" y="971044"/>
                </a:cubicBezTo>
                <a:cubicBezTo>
                  <a:pt x="1558507" y="924663"/>
                  <a:pt x="1470482" y="980270"/>
                  <a:pt x="1537487" y="946768"/>
                </a:cubicBezTo>
                <a:cubicBezTo>
                  <a:pt x="1546186" y="942419"/>
                  <a:pt x="1553064" y="934933"/>
                  <a:pt x="1561763" y="930584"/>
                </a:cubicBezTo>
                <a:cubicBezTo>
                  <a:pt x="1569392" y="926769"/>
                  <a:pt x="1578410" y="926307"/>
                  <a:pt x="1586039" y="922492"/>
                </a:cubicBezTo>
                <a:cubicBezTo>
                  <a:pt x="1594738" y="918143"/>
                  <a:pt x="1601175" y="909632"/>
                  <a:pt x="1610315" y="906308"/>
                </a:cubicBezTo>
                <a:cubicBezTo>
                  <a:pt x="1631219" y="898707"/>
                  <a:pt x="1675052" y="890124"/>
                  <a:pt x="1675052" y="890124"/>
                </a:cubicBezTo>
                <a:cubicBezTo>
                  <a:pt x="1685841" y="884729"/>
                  <a:pt x="1696332" y="878692"/>
                  <a:pt x="1707420" y="873940"/>
                </a:cubicBezTo>
                <a:cubicBezTo>
                  <a:pt x="1719263" y="868864"/>
                  <a:pt x="1753388" y="859399"/>
                  <a:pt x="1764064" y="857756"/>
                </a:cubicBezTo>
                <a:cubicBezTo>
                  <a:pt x="1788205" y="854042"/>
                  <a:pt x="1812712" y="853118"/>
                  <a:pt x="1836892" y="849664"/>
                </a:cubicBezTo>
                <a:cubicBezTo>
                  <a:pt x="1860861" y="846240"/>
                  <a:pt x="1886163" y="839369"/>
                  <a:pt x="1909721" y="833480"/>
                </a:cubicBezTo>
                <a:lnTo>
                  <a:pt x="2306230" y="849664"/>
                </a:lnTo>
                <a:cubicBezTo>
                  <a:pt x="2317334" y="850293"/>
                  <a:pt x="2327741" y="855343"/>
                  <a:pt x="2338598" y="857756"/>
                </a:cubicBezTo>
                <a:cubicBezTo>
                  <a:pt x="2352025" y="860740"/>
                  <a:pt x="2365572" y="863151"/>
                  <a:pt x="2379059" y="865848"/>
                </a:cubicBezTo>
                <a:cubicBezTo>
                  <a:pt x="2414151" y="883394"/>
                  <a:pt x="2452658" y="906462"/>
                  <a:pt x="2492347" y="914400"/>
                </a:cubicBezTo>
                <a:cubicBezTo>
                  <a:pt x="2508381" y="917607"/>
                  <a:pt x="2548033" y="924870"/>
                  <a:pt x="2565175" y="930584"/>
                </a:cubicBezTo>
                <a:cubicBezTo>
                  <a:pt x="2643147" y="956574"/>
                  <a:pt x="2566146" y="940186"/>
                  <a:pt x="2654188" y="954860"/>
                </a:cubicBezTo>
                <a:cubicBezTo>
                  <a:pt x="2667675" y="960255"/>
                  <a:pt x="2680868" y="966451"/>
                  <a:pt x="2694648" y="971044"/>
                </a:cubicBezTo>
                <a:cubicBezTo>
                  <a:pt x="2705199" y="974561"/>
                  <a:pt x="2716364" y="975940"/>
                  <a:pt x="2727016" y="979136"/>
                </a:cubicBezTo>
                <a:cubicBezTo>
                  <a:pt x="2743356" y="984038"/>
                  <a:pt x="2759384" y="989926"/>
                  <a:pt x="2775568" y="995321"/>
                </a:cubicBezTo>
                <a:lnTo>
                  <a:pt x="2799844" y="1003413"/>
                </a:lnTo>
                <a:lnTo>
                  <a:pt x="2824121" y="1011505"/>
                </a:lnTo>
                <a:cubicBezTo>
                  <a:pt x="2832213" y="1016900"/>
                  <a:pt x="2839510" y="1023739"/>
                  <a:pt x="2848397" y="1027689"/>
                </a:cubicBezTo>
                <a:cubicBezTo>
                  <a:pt x="2863986" y="1034617"/>
                  <a:pt x="2882755" y="1034410"/>
                  <a:pt x="2896949" y="1043873"/>
                </a:cubicBezTo>
                <a:lnTo>
                  <a:pt x="2945501" y="1076241"/>
                </a:lnTo>
                <a:cubicBezTo>
                  <a:pt x="2962763" y="1128027"/>
                  <a:pt x="2962294" y="1116152"/>
                  <a:pt x="2945501" y="1205713"/>
                </a:cubicBezTo>
                <a:cubicBezTo>
                  <a:pt x="2943709" y="1215272"/>
                  <a:pt x="2934142" y="1221546"/>
                  <a:pt x="2929317" y="1229990"/>
                </a:cubicBezTo>
                <a:cubicBezTo>
                  <a:pt x="2921219" y="1244162"/>
                  <a:pt x="2908533" y="1269175"/>
                  <a:pt x="2905041" y="1286634"/>
                </a:cubicBezTo>
                <a:cubicBezTo>
                  <a:pt x="2903983" y="1291924"/>
                  <a:pt x="2905041" y="1297423"/>
                  <a:pt x="2905041" y="1302818"/>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3" name="CuadroTexto 22">
            <a:extLst>
              <a:ext uri="{FF2B5EF4-FFF2-40B4-BE49-F238E27FC236}">
                <a16:creationId xmlns:a16="http://schemas.microsoft.com/office/drawing/2014/main" id="{89DDF737-6727-4A06-A5F6-CEDF41EE2548}"/>
              </a:ext>
            </a:extLst>
          </p:cNvPr>
          <p:cNvSpPr txBox="1"/>
          <p:nvPr/>
        </p:nvSpPr>
        <p:spPr>
          <a:xfrm>
            <a:off x="3813744" y="6209493"/>
            <a:ext cx="869149" cy="369332"/>
          </a:xfrm>
          <a:prstGeom prst="rect">
            <a:avLst/>
          </a:prstGeom>
          <a:noFill/>
        </p:spPr>
        <p:txBody>
          <a:bodyPr wrap="none" rtlCol="0">
            <a:spAutoFit/>
          </a:bodyPr>
          <a:lstStyle/>
          <a:p>
            <a:pPr algn="ctr"/>
            <a:r>
              <a:rPr lang="es-ES" dirty="0">
                <a:solidFill>
                  <a:schemeClr val="bg1"/>
                </a:solidFill>
              </a:rPr>
              <a:t>Quinua</a:t>
            </a:r>
            <a:endParaRPr lang="es-PE" dirty="0">
              <a:solidFill>
                <a:schemeClr val="bg1"/>
              </a:solidFill>
            </a:endParaRPr>
          </a:p>
        </p:txBody>
      </p:sp>
      <p:sp>
        <p:nvSpPr>
          <p:cNvPr id="24" name="Forma libre: forma 23">
            <a:extLst>
              <a:ext uri="{FF2B5EF4-FFF2-40B4-BE49-F238E27FC236}">
                <a16:creationId xmlns:a16="http://schemas.microsoft.com/office/drawing/2014/main" id="{1BDC513D-D1BA-431F-8A9C-4853B9E31B34}"/>
              </a:ext>
            </a:extLst>
          </p:cNvPr>
          <p:cNvSpPr/>
          <p:nvPr/>
        </p:nvSpPr>
        <p:spPr>
          <a:xfrm>
            <a:off x="5838982" y="4798576"/>
            <a:ext cx="4535919" cy="720192"/>
          </a:xfrm>
          <a:custGeom>
            <a:avLst/>
            <a:gdLst>
              <a:gd name="connsiteX0" fmla="*/ 1735163 w 4535919"/>
              <a:gd name="connsiteY0" fmla="*/ 679732 h 720192"/>
              <a:gd name="connsiteX1" fmla="*/ 1783715 w 4535919"/>
              <a:gd name="connsiteY1" fmla="*/ 704008 h 720192"/>
              <a:gd name="connsiteX2" fmla="*/ 2123581 w 4535919"/>
              <a:gd name="connsiteY2" fmla="*/ 695916 h 720192"/>
              <a:gd name="connsiteX3" fmla="*/ 2155949 w 4535919"/>
              <a:gd name="connsiteY3" fmla="*/ 687824 h 720192"/>
              <a:gd name="connsiteX4" fmla="*/ 2188317 w 4535919"/>
              <a:gd name="connsiteY4" fmla="*/ 671640 h 720192"/>
              <a:gd name="connsiteX5" fmla="*/ 2236869 w 4535919"/>
              <a:gd name="connsiteY5" fmla="*/ 639272 h 720192"/>
              <a:gd name="connsiteX6" fmla="*/ 2261145 w 4535919"/>
              <a:gd name="connsiteY6" fmla="*/ 631180 h 720192"/>
              <a:gd name="connsiteX7" fmla="*/ 2277330 w 4535919"/>
              <a:gd name="connsiteY7" fmla="*/ 614996 h 720192"/>
              <a:gd name="connsiteX8" fmla="*/ 2342066 w 4535919"/>
              <a:gd name="connsiteY8" fmla="*/ 598812 h 720192"/>
              <a:gd name="connsiteX9" fmla="*/ 2374434 w 4535919"/>
              <a:gd name="connsiteY9" fmla="*/ 590720 h 720192"/>
              <a:gd name="connsiteX10" fmla="*/ 2414894 w 4535919"/>
              <a:gd name="connsiteY10" fmla="*/ 574536 h 720192"/>
              <a:gd name="connsiteX11" fmla="*/ 2463446 w 4535919"/>
              <a:gd name="connsiteY11" fmla="*/ 558351 h 720192"/>
              <a:gd name="connsiteX12" fmla="*/ 2487722 w 4535919"/>
              <a:gd name="connsiteY12" fmla="*/ 542167 h 720192"/>
              <a:gd name="connsiteX13" fmla="*/ 2544367 w 4535919"/>
              <a:gd name="connsiteY13" fmla="*/ 525983 h 720192"/>
              <a:gd name="connsiteX14" fmla="*/ 2617195 w 4535919"/>
              <a:gd name="connsiteY14" fmla="*/ 493615 h 720192"/>
              <a:gd name="connsiteX15" fmla="*/ 2690023 w 4535919"/>
              <a:gd name="connsiteY15" fmla="*/ 461247 h 720192"/>
              <a:gd name="connsiteX16" fmla="*/ 2722391 w 4535919"/>
              <a:gd name="connsiteY16" fmla="*/ 453155 h 720192"/>
              <a:gd name="connsiteX17" fmla="*/ 2746668 w 4535919"/>
              <a:gd name="connsiteY17" fmla="*/ 436971 h 720192"/>
              <a:gd name="connsiteX18" fmla="*/ 2779036 w 4535919"/>
              <a:gd name="connsiteY18" fmla="*/ 412695 h 720192"/>
              <a:gd name="connsiteX19" fmla="*/ 2876140 w 4535919"/>
              <a:gd name="connsiteY19" fmla="*/ 388419 h 720192"/>
              <a:gd name="connsiteX20" fmla="*/ 2908508 w 4535919"/>
              <a:gd name="connsiteY20" fmla="*/ 380327 h 720192"/>
              <a:gd name="connsiteX21" fmla="*/ 2965153 w 4535919"/>
              <a:gd name="connsiteY21" fmla="*/ 356051 h 720192"/>
              <a:gd name="connsiteX22" fmla="*/ 3005613 w 4535919"/>
              <a:gd name="connsiteY22" fmla="*/ 347959 h 720192"/>
              <a:gd name="connsiteX23" fmla="*/ 3029889 w 4535919"/>
              <a:gd name="connsiteY23" fmla="*/ 339867 h 720192"/>
              <a:gd name="connsiteX24" fmla="*/ 3094625 w 4535919"/>
              <a:gd name="connsiteY24" fmla="*/ 323682 h 720192"/>
              <a:gd name="connsiteX25" fmla="*/ 3118901 w 4535919"/>
              <a:gd name="connsiteY25" fmla="*/ 315590 h 720192"/>
              <a:gd name="connsiteX26" fmla="*/ 3248374 w 4535919"/>
              <a:gd name="connsiteY26" fmla="*/ 307498 h 720192"/>
              <a:gd name="connsiteX27" fmla="*/ 3345478 w 4535919"/>
              <a:gd name="connsiteY27" fmla="*/ 291314 h 720192"/>
              <a:gd name="connsiteX28" fmla="*/ 3377846 w 4535919"/>
              <a:gd name="connsiteY28" fmla="*/ 283222 h 720192"/>
              <a:gd name="connsiteX29" fmla="*/ 3466859 w 4535919"/>
              <a:gd name="connsiteY29" fmla="*/ 267038 h 720192"/>
              <a:gd name="connsiteX30" fmla="*/ 3709620 w 4535919"/>
              <a:gd name="connsiteY30" fmla="*/ 258946 h 720192"/>
              <a:gd name="connsiteX31" fmla="*/ 4017117 w 4535919"/>
              <a:gd name="connsiteY31" fmla="*/ 242762 h 720192"/>
              <a:gd name="connsiteX32" fmla="*/ 4098037 w 4535919"/>
              <a:gd name="connsiteY32" fmla="*/ 226578 h 720192"/>
              <a:gd name="connsiteX33" fmla="*/ 4227510 w 4535919"/>
              <a:gd name="connsiteY33" fmla="*/ 210394 h 720192"/>
              <a:gd name="connsiteX34" fmla="*/ 4259878 w 4535919"/>
              <a:gd name="connsiteY34" fmla="*/ 202302 h 720192"/>
              <a:gd name="connsiteX35" fmla="*/ 4373167 w 4535919"/>
              <a:gd name="connsiteY35" fmla="*/ 178026 h 720192"/>
              <a:gd name="connsiteX36" fmla="*/ 4397443 w 4535919"/>
              <a:gd name="connsiteY36" fmla="*/ 169934 h 720192"/>
              <a:gd name="connsiteX37" fmla="*/ 4462179 w 4535919"/>
              <a:gd name="connsiteY37" fmla="*/ 153750 h 720192"/>
              <a:gd name="connsiteX38" fmla="*/ 4486455 w 4535919"/>
              <a:gd name="connsiteY38" fmla="*/ 137566 h 720192"/>
              <a:gd name="connsiteX39" fmla="*/ 4526915 w 4535919"/>
              <a:gd name="connsiteY39" fmla="*/ 97105 h 720192"/>
              <a:gd name="connsiteX40" fmla="*/ 4535007 w 4535919"/>
              <a:gd name="connsiteY40" fmla="*/ 72829 h 720192"/>
              <a:gd name="connsiteX41" fmla="*/ 4510731 w 4535919"/>
              <a:gd name="connsiteY41" fmla="*/ 64737 h 720192"/>
              <a:gd name="connsiteX42" fmla="*/ 4470271 w 4535919"/>
              <a:gd name="connsiteY42" fmla="*/ 56645 h 720192"/>
              <a:gd name="connsiteX43" fmla="*/ 4421719 w 4535919"/>
              <a:gd name="connsiteY43" fmla="*/ 40461 h 720192"/>
              <a:gd name="connsiteX44" fmla="*/ 4356983 w 4535919"/>
              <a:gd name="connsiteY44" fmla="*/ 32369 h 720192"/>
              <a:gd name="connsiteX45" fmla="*/ 4259878 w 4535919"/>
              <a:gd name="connsiteY45" fmla="*/ 16185 h 720192"/>
              <a:gd name="connsiteX46" fmla="*/ 4203234 w 4535919"/>
              <a:gd name="connsiteY46" fmla="*/ 8093 h 720192"/>
              <a:gd name="connsiteX47" fmla="*/ 4178958 w 4535919"/>
              <a:gd name="connsiteY47" fmla="*/ 1 h 720192"/>
              <a:gd name="connsiteX48" fmla="*/ 3563963 w 4535919"/>
              <a:gd name="connsiteY48" fmla="*/ 16185 h 720192"/>
              <a:gd name="connsiteX49" fmla="*/ 3466859 w 4535919"/>
              <a:gd name="connsiteY49" fmla="*/ 32369 h 720192"/>
              <a:gd name="connsiteX50" fmla="*/ 3410214 w 4535919"/>
              <a:gd name="connsiteY50" fmla="*/ 48553 h 720192"/>
              <a:gd name="connsiteX51" fmla="*/ 3377846 w 4535919"/>
              <a:gd name="connsiteY51" fmla="*/ 56645 h 720192"/>
              <a:gd name="connsiteX52" fmla="*/ 3264558 w 4535919"/>
              <a:gd name="connsiteY52" fmla="*/ 80921 h 720192"/>
              <a:gd name="connsiteX53" fmla="*/ 3191730 w 4535919"/>
              <a:gd name="connsiteY53" fmla="*/ 105197 h 720192"/>
              <a:gd name="connsiteX54" fmla="*/ 3167453 w 4535919"/>
              <a:gd name="connsiteY54" fmla="*/ 113290 h 720192"/>
              <a:gd name="connsiteX55" fmla="*/ 2908508 w 4535919"/>
              <a:gd name="connsiteY55" fmla="*/ 121382 h 720192"/>
              <a:gd name="connsiteX56" fmla="*/ 2811404 w 4535919"/>
              <a:gd name="connsiteY56" fmla="*/ 137566 h 720192"/>
              <a:gd name="connsiteX57" fmla="*/ 2754760 w 4535919"/>
              <a:gd name="connsiteY57" fmla="*/ 153750 h 720192"/>
              <a:gd name="connsiteX58" fmla="*/ 2714299 w 4535919"/>
              <a:gd name="connsiteY58" fmla="*/ 161842 h 720192"/>
              <a:gd name="connsiteX59" fmla="*/ 2690023 w 4535919"/>
              <a:gd name="connsiteY59" fmla="*/ 169934 h 720192"/>
              <a:gd name="connsiteX60" fmla="*/ 2625287 w 4535919"/>
              <a:gd name="connsiteY60" fmla="*/ 186118 h 720192"/>
              <a:gd name="connsiteX61" fmla="*/ 2592919 w 4535919"/>
              <a:gd name="connsiteY61" fmla="*/ 194210 h 720192"/>
              <a:gd name="connsiteX62" fmla="*/ 2544367 w 4535919"/>
              <a:gd name="connsiteY62" fmla="*/ 210394 h 720192"/>
              <a:gd name="connsiteX63" fmla="*/ 2511999 w 4535919"/>
              <a:gd name="connsiteY63" fmla="*/ 226578 h 720192"/>
              <a:gd name="connsiteX64" fmla="*/ 2479630 w 4535919"/>
              <a:gd name="connsiteY64" fmla="*/ 234670 h 720192"/>
              <a:gd name="connsiteX65" fmla="*/ 2422986 w 4535919"/>
              <a:gd name="connsiteY65" fmla="*/ 250854 h 720192"/>
              <a:gd name="connsiteX66" fmla="*/ 2139765 w 4535919"/>
              <a:gd name="connsiteY66" fmla="*/ 258946 h 720192"/>
              <a:gd name="connsiteX67" fmla="*/ 2066937 w 4535919"/>
              <a:gd name="connsiteY67" fmla="*/ 267038 h 720192"/>
              <a:gd name="connsiteX68" fmla="*/ 1969832 w 4535919"/>
              <a:gd name="connsiteY68" fmla="*/ 275130 h 720192"/>
              <a:gd name="connsiteX69" fmla="*/ 1913188 w 4535919"/>
              <a:gd name="connsiteY69" fmla="*/ 283222 h 720192"/>
              <a:gd name="connsiteX70" fmla="*/ 1629967 w 4535919"/>
              <a:gd name="connsiteY70" fmla="*/ 275130 h 720192"/>
              <a:gd name="connsiteX71" fmla="*/ 1079708 w 4535919"/>
              <a:gd name="connsiteY71" fmla="*/ 291314 h 720192"/>
              <a:gd name="connsiteX72" fmla="*/ 1023064 w 4535919"/>
              <a:gd name="connsiteY72" fmla="*/ 299406 h 720192"/>
              <a:gd name="connsiteX73" fmla="*/ 998788 w 4535919"/>
              <a:gd name="connsiteY73" fmla="*/ 307498 h 720192"/>
              <a:gd name="connsiteX74" fmla="*/ 917868 w 4535919"/>
              <a:gd name="connsiteY74" fmla="*/ 315590 h 720192"/>
              <a:gd name="connsiteX75" fmla="*/ 658922 w 4535919"/>
              <a:gd name="connsiteY75" fmla="*/ 331774 h 720192"/>
              <a:gd name="connsiteX76" fmla="*/ 626554 w 4535919"/>
              <a:gd name="connsiteY76" fmla="*/ 339867 h 720192"/>
              <a:gd name="connsiteX77" fmla="*/ 602278 w 4535919"/>
              <a:gd name="connsiteY77" fmla="*/ 356051 h 720192"/>
              <a:gd name="connsiteX78" fmla="*/ 578002 w 4535919"/>
              <a:gd name="connsiteY78" fmla="*/ 380327 h 720192"/>
              <a:gd name="connsiteX79" fmla="*/ 529450 w 4535919"/>
              <a:gd name="connsiteY79" fmla="*/ 396511 h 720192"/>
              <a:gd name="connsiteX80" fmla="*/ 497082 w 4535919"/>
              <a:gd name="connsiteY80" fmla="*/ 412695 h 720192"/>
              <a:gd name="connsiteX81" fmla="*/ 448530 w 4535919"/>
              <a:gd name="connsiteY81" fmla="*/ 428879 h 720192"/>
              <a:gd name="connsiteX82" fmla="*/ 424253 w 4535919"/>
              <a:gd name="connsiteY82" fmla="*/ 436971 h 720192"/>
              <a:gd name="connsiteX83" fmla="*/ 391885 w 4535919"/>
              <a:gd name="connsiteY83" fmla="*/ 453155 h 720192"/>
              <a:gd name="connsiteX84" fmla="*/ 343333 w 4535919"/>
              <a:gd name="connsiteY84" fmla="*/ 469339 h 720192"/>
              <a:gd name="connsiteX85" fmla="*/ 286689 w 4535919"/>
              <a:gd name="connsiteY85" fmla="*/ 493615 h 720192"/>
              <a:gd name="connsiteX86" fmla="*/ 213860 w 4535919"/>
              <a:gd name="connsiteY86" fmla="*/ 509799 h 720192"/>
              <a:gd name="connsiteX87" fmla="*/ 165308 w 4535919"/>
              <a:gd name="connsiteY87" fmla="*/ 525983 h 720192"/>
              <a:gd name="connsiteX88" fmla="*/ 116756 w 4535919"/>
              <a:gd name="connsiteY88" fmla="*/ 542167 h 720192"/>
              <a:gd name="connsiteX89" fmla="*/ 92480 w 4535919"/>
              <a:gd name="connsiteY89" fmla="*/ 550259 h 720192"/>
              <a:gd name="connsiteX90" fmla="*/ 68204 w 4535919"/>
              <a:gd name="connsiteY90" fmla="*/ 566444 h 720192"/>
              <a:gd name="connsiteX91" fmla="*/ 19652 w 4535919"/>
              <a:gd name="connsiteY91" fmla="*/ 582628 h 720192"/>
              <a:gd name="connsiteX92" fmla="*/ 3468 w 4535919"/>
              <a:gd name="connsiteY92" fmla="*/ 631180 h 720192"/>
              <a:gd name="connsiteX93" fmla="*/ 52020 w 4535919"/>
              <a:gd name="connsiteY93" fmla="*/ 671640 h 720192"/>
              <a:gd name="connsiteX94" fmla="*/ 100572 w 4535919"/>
              <a:gd name="connsiteY94" fmla="*/ 687824 h 720192"/>
              <a:gd name="connsiteX95" fmla="*/ 124848 w 4535919"/>
              <a:gd name="connsiteY95" fmla="*/ 695916 h 720192"/>
              <a:gd name="connsiteX96" fmla="*/ 149124 w 4535919"/>
              <a:gd name="connsiteY96" fmla="*/ 704008 h 720192"/>
              <a:gd name="connsiteX97" fmla="*/ 262413 w 4535919"/>
              <a:gd name="connsiteY97" fmla="*/ 720192 h 720192"/>
              <a:gd name="connsiteX98" fmla="*/ 359517 w 4535919"/>
              <a:gd name="connsiteY98" fmla="*/ 712100 h 720192"/>
              <a:gd name="connsiteX99" fmla="*/ 383793 w 4535919"/>
              <a:gd name="connsiteY99" fmla="*/ 704008 h 720192"/>
              <a:gd name="connsiteX100" fmla="*/ 416161 w 4535919"/>
              <a:gd name="connsiteY100" fmla="*/ 695916 h 720192"/>
              <a:gd name="connsiteX101" fmla="*/ 497082 w 4535919"/>
              <a:gd name="connsiteY101" fmla="*/ 704008 h 720192"/>
              <a:gd name="connsiteX102" fmla="*/ 561818 w 4535919"/>
              <a:gd name="connsiteY102" fmla="*/ 712100 h 720192"/>
              <a:gd name="connsiteX103" fmla="*/ 731751 w 4535919"/>
              <a:gd name="connsiteY103" fmla="*/ 704008 h 720192"/>
              <a:gd name="connsiteX104" fmla="*/ 780303 w 4535919"/>
              <a:gd name="connsiteY104" fmla="*/ 687824 h 720192"/>
              <a:gd name="connsiteX105" fmla="*/ 804579 w 4535919"/>
              <a:gd name="connsiteY105" fmla="*/ 679732 h 720192"/>
              <a:gd name="connsiteX106" fmla="*/ 853131 w 4535919"/>
              <a:gd name="connsiteY106" fmla="*/ 671640 h 720192"/>
              <a:gd name="connsiteX107" fmla="*/ 1508586 w 4535919"/>
              <a:gd name="connsiteY107" fmla="*/ 679732 h 720192"/>
              <a:gd name="connsiteX108" fmla="*/ 1573322 w 4535919"/>
              <a:gd name="connsiteY108" fmla="*/ 687824 h 720192"/>
              <a:gd name="connsiteX109" fmla="*/ 1621875 w 4535919"/>
              <a:gd name="connsiteY109" fmla="*/ 704008 h 720192"/>
              <a:gd name="connsiteX110" fmla="*/ 1799899 w 4535919"/>
              <a:gd name="connsiteY110" fmla="*/ 704008 h 720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4535919" h="720192">
                <a:moveTo>
                  <a:pt x="1735163" y="679732"/>
                </a:moveTo>
                <a:cubicBezTo>
                  <a:pt x="1751347" y="687824"/>
                  <a:pt x="1765636" y="703255"/>
                  <a:pt x="1783715" y="704008"/>
                </a:cubicBezTo>
                <a:cubicBezTo>
                  <a:pt x="1896938" y="708726"/>
                  <a:pt x="2010367" y="700838"/>
                  <a:pt x="2123581" y="695916"/>
                </a:cubicBezTo>
                <a:cubicBezTo>
                  <a:pt x="2134692" y="695433"/>
                  <a:pt x="2145536" y="691729"/>
                  <a:pt x="2155949" y="687824"/>
                </a:cubicBezTo>
                <a:cubicBezTo>
                  <a:pt x="2167244" y="683588"/>
                  <a:pt x="2177973" y="677846"/>
                  <a:pt x="2188317" y="671640"/>
                </a:cubicBezTo>
                <a:cubicBezTo>
                  <a:pt x="2204996" y="661633"/>
                  <a:pt x="2218416" y="645423"/>
                  <a:pt x="2236869" y="639272"/>
                </a:cubicBezTo>
                <a:lnTo>
                  <a:pt x="2261145" y="631180"/>
                </a:lnTo>
                <a:cubicBezTo>
                  <a:pt x="2266540" y="625785"/>
                  <a:pt x="2270246" y="617829"/>
                  <a:pt x="2277330" y="614996"/>
                </a:cubicBezTo>
                <a:cubicBezTo>
                  <a:pt x="2297982" y="606735"/>
                  <a:pt x="2320487" y="604207"/>
                  <a:pt x="2342066" y="598812"/>
                </a:cubicBezTo>
                <a:cubicBezTo>
                  <a:pt x="2352855" y="596115"/>
                  <a:pt x="2364108" y="594850"/>
                  <a:pt x="2374434" y="590720"/>
                </a:cubicBezTo>
                <a:cubicBezTo>
                  <a:pt x="2387921" y="585325"/>
                  <a:pt x="2401243" y="579500"/>
                  <a:pt x="2414894" y="574536"/>
                </a:cubicBezTo>
                <a:cubicBezTo>
                  <a:pt x="2430926" y="568706"/>
                  <a:pt x="2449252" y="567814"/>
                  <a:pt x="2463446" y="558351"/>
                </a:cubicBezTo>
                <a:cubicBezTo>
                  <a:pt x="2471538" y="552956"/>
                  <a:pt x="2479023" y="546516"/>
                  <a:pt x="2487722" y="542167"/>
                </a:cubicBezTo>
                <a:cubicBezTo>
                  <a:pt x="2499330" y="536363"/>
                  <a:pt x="2533998" y="528575"/>
                  <a:pt x="2544367" y="525983"/>
                </a:cubicBezTo>
                <a:cubicBezTo>
                  <a:pt x="2599436" y="484681"/>
                  <a:pt x="2551580" y="513299"/>
                  <a:pt x="2617195" y="493615"/>
                </a:cubicBezTo>
                <a:cubicBezTo>
                  <a:pt x="2691010" y="471471"/>
                  <a:pt x="2626265" y="485156"/>
                  <a:pt x="2690023" y="461247"/>
                </a:cubicBezTo>
                <a:cubicBezTo>
                  <a:pt x="2700436" y="457342"/>
                  <a:pt x="2711602" y="455852"/>
                  <a:pt x="2722391" y="453155"/>
                </a:cubicBezTo>
                <a:cubicBezTo>
                  <a:pt x="2730483" y="447760"/>
                  <a:pt x="2738754" y="442624"/>
                  <a:pt x="2746668" y="436971"/>
                </a:cubicBezTo>
                <a:cubicBezTo>
                  <a:pt x="2757643" y="429132"/>
                  <a:pt x="2766973" y="418726"/>
                  <a:pt x="2779036" y="412695"/>
                </a:cubicBezTo>
                <a:cubicBezTo>
                  <a:pt x="2815086" y="394670"/>
                  <a:pt x="2837755" y="396096"/>
                  <a:pt x="2876140" y="388419"/>
                </a:cubicBezTo>
                <a:cubicBezTo>
                  <a:pt x="2887045" y="386238"/>
                  <a:pt x="2897815" y="383382"/>
                  <a:pt x="2908508" y="380327"/>
                </a:cubicBezTo>
                <a:cubicBezTo>
                  <a:pt x="3007496" y="352045"/>
                  <a:pt x="2835678" y="399209"/>
                  <a:pt x="2965153" y="356051"/>
                </a:cubicBezTo>
                <a:cubicBezTo>
                  <a:pt x="2978201" y="351702"/>
                  <a:pt x="2992270" y="351295"/>
                  <a:pt x="3005613" y="347959"/>
                </a:cubicBezTo>
                <a:cubicBezTo>
                  <a:pt x="3013888" y="345890"/>
                  <a:pt x="3021660" y="342111"/>
                  <a:pt x="3029889" y="339867"/>
                </a:cubicBezTo>
                <a:cubicBezTo>
                  <a:pt x="3051348" y="334014"/>
                  <a:pt x="3073524" y="330716"/>
                  <a:pt x="3094625" y="323682"/>
                </a:cubicBezTo>
                <a:cubicBezTo>
                  <a:pt x="3102717" y="320985"/>
                  <a:pt x="3110418" y="316483"/>
                  <a:pt x="3118901" y="315590"/>
                </a:cubicBezTo>
                <a:cubicBezTo>
                  <a:pt x="3161905" y="311063"/>
                  <a:pt x="3205216" y="310195"/>
                  <a:pt x="3248374" y="307498"/>
                </a:cubicBezTo>
                <a:cubicBezTo>
                  <a:pt x="3321214" y="289288"/>
                  <a:pt x="3231821" y="310257"/>
                  <a:pt x="3345478" y="291314"/>
                </a:cubicBezTo>
                <a:cubicBezTo>
                  <a:pt x="3356448" y="289486"/>
                  <a:pt x="3366989" y="285635"/>
                  <a:pt x="3377846" y="283222"/>
                </a:cubicBezTo>
                <a:cubicBezTo>
                  <a:pt x="3392141" y="280045"/>
                  <a:pt x="3455146" y="267689"/>
                  <a:pt x="3466859" y="267038"/>
                </a:cubicBezTo>
                <a:cubicBezTo>
                  <a:pt x="3547700" y="262547"/>
                  <a:pt x="3628700" y="261643"/>
                  <a:pt x="3709620" y="258946"/>
                </a:cubicBezTo>
                <a:cubicBezTo>
                  <a:pt x="3843521" y="232166"/>
                  <a:pt x="3696724" y="259192"/>
                  <a:pt x="4017117" y="242762"/>
                </a:cubicBezTo>
                <a:cubicBezTo>
                  <a:pt x="4084987" y="239282"/>
                  <a:pt x="4044093" y="234284"/>
                  <a:pt x="4098037" y="226578"/>
                </a:cubicBezTo>
                <a:cubicBezTo>
                  <a:pt x="4195654" y="212633"/>
                  <a:pt x="4151995" y="225497"/>
                  <a:pt x="4227510" y="210394"/>
                </a:cubicBezTo>
                <a:cubicBezTo>
                  <a:pt x="4238415" y="208213"/>
                  <a:pt x="4248973" y="204483"/>
                  <a:pt x="4259878" y="202302"/>
                </a:cubicBezTo>
                <a:cubicBezTo>
                  <a:pt x="4310809" y="192116"/>
                  <a:pt x="4319032" y="196071"/>
                  <a:pt x="4373167" y="178026"/>
                </a:cubicBezTo>
                <a:cubicBezTo>
                  <a:pt x="4381259" y="175329"/>
                  <a:pt x="4389214" y="172178"/>
                  <a:pt x="4397443" y="169934"/>
                </a:cubicBezTo>
                <a:cubicBezTo>
                  <a:pt x="4418902" y="164082"/>
                  <a:pt x="4462179" y="153750"/>
                  <a:pt x="4462179" y="153750"/>
                </a:cubicBezTo>
                <a:cubicBezTo>
                  <a:pt x="4470271" y="148355"/>
                  <a:pt x="4479136" y="143970"/>
                  <a:pt x="4486455" y="137566"/>
                </a:cubicBezTo>
                <a:cubicBezTo>
                  <a:pt x="4500809" y="125006"/>
                  <a:pt x="4526915" y="97105"/>
                  <a:pt x="4526915" y="97105"/>
                </a:cubicBezTo>
                <a:cubicBezTo>
                  <a:pt x="4529612" y="89013"/>
                  <a:pt x="4538822" y="80458"/>
                  <a:pt x="4535007" y="72829"/>
                </a:cubicBezTo>
                <a:cubicBezTo>
                  <a:pt x="4531192" y="65200"/>
                  <a:pt x="4519006" y="66806"/>
                  <a:pt x="4510731" y="64737"/>
                </a:cubicBezTo>
                <a:cubicBezTo>
                  <a:pt x="4497388" y="61401"/>
                  <a:pt x="4483540" y="60264"/>
                  <a:pt x="4470271" y="56645"/>
                </a:cubicBezTo>
                <a:cubicBezTo>
                  <a:pt x="4453813" y="52156"/>
                  <a:pt x="4438647" y="42577"/>
                  <a:pt x="4421719" y="40461"/>
                </a:cubicBezTo>
                <a:cubicBezTo>
                  <a:pt x="4400140" y="37764"/>
                  <a:pt x="4378489" y="35595"/>
                  <a:pt x="4356983" y="32369"/>
                </a:cubicBezTo>
                <a:cubicBezTo>
                  <a:pt x="4324531" y="27501"/>
                  <a:pt x="4292363" y="20826"/>
                  <a:pt x="4259878" y="16185"/>
                </a:cubicBezTo>
                <a:lnTo>
                  <a:pt x="4203234" y="8093"/>
                </a:lnTo>
                <a:cubicBezTo>
                  <a:pt x="4195142" y="5396"/>
                  <a:pt x="4187487" y="-107"/>
                  <a:pt x="4178958" y="1"/>
                </a:cubicBezTo>
                <a:cubicBezTo>
                  <a:pt x="3973905" y="2597"/>
                  <a:pt x="3563963" y="16185"/>
                  <a:pt x="3563963" y="16185"/>
                </a:cubicBezTo>
                <a:cubicBezTo>
                  <a:pt x="3491123" y="34395"/>
                  <a:pt x="3580516" y="13426"/>
                  <a:pt x="3466859" y="32369"/>
                </a:cubicBezTo>
                <a:cubicBezTo>
                  <a:pt x="3436507" y="37428"/>
                  <a:pt x="3437149" y="40858"/>
                  <a:pt x="3410214" y="48553"/>
                </a:cubicBezTo>
                <a:cubicBezTo>
                  <a:pt x="3399521" y="51608"/>
                  <a:pt x="3388751" y="54464"/>
                  <a:pt x="3377846" y="56645"/>
                </a:cubicBezTo>
                <a:cubicBezTo>
                  <a:pt x="3326914" y="66831"/>
                  <a:pt x="3318694" y="62876"/>
                  <a:pt x="3264558" y="80921"/>
                </a:cubicBezTo>
                <a:lnTo>
                  <a:pt x="3191730" y="105197"/>
                </a:lnTo>
                <a:cubicBezTo>
                  <a:pt x="3183638" y="107895"/>
                  <a:pt x="3175979" y="113024"/>
                  <a:pt x="3167453" y="113290"/>
                </a:cubicBezTo>
                <a:lnTo>
                  <a:pt x="2908508" y="121382"/>
                </a:lnTo>
                <a:cubicBezTo>
                  <a:pt x="2861221" y="128137"/>
                  <a:pt x="2854001" y="128100"/>
                  <a:pt x="2811404" y="137566"/>
                </a:cubicBezTo>
                <a:cubicBezTo>
                  <a:pt x="2675159" y="167843"/>
                  <a:pt x="2862910" y="126713"/>
                  <a:pt x="2754760" y="153750"/>
                </a:cubicBezTo>
                <a:cubicBezTo>
                  <a:pt x="2741417" y="157086"/>
                  <a:pt x="2727642" y="158506"/>
                  <a:pt x="2714299" y="161842"/>
                </a:cubicBezTo>
                <a:cubicBezTo>
                  <a:pt x="2706024" y="163911"/>
                  <a:pt x="2698252" y="167690"/>
                  <a:pt x="2690023" y="169934"/>
                </a:cubicBezTo>
                <a:cubicBezTo>
                  <a:pt x="2668564" y="175786"/>
                  <a:pt x="2646866" y="180723"/>
                  <a:pt x="2625287" y="186118"/>
                </a:cubicBezTo>
                <a:cubicBezTo>
                  <a:pt x="2614498" y="188815"/>
                  <a:pt x="2603470" y="190693"/>
                  <a:pt x="2592919" y="194210"/>
                </a:cubicBezTo>
                <a:cubicBezTo>
                  <a:pt x="2576735" y="199605"/>
                  <a:pt x="2559625" y="202765"/>
                  <a:pt x="2544367" y="210394"/>
                </a:cubicBezTo>
                <a:cubicBezTo>
                  <a:pt x="2533578" y="215789"/>
                  <a:pt x="2523294" y="222343"/>
                  <a:pt x="2511999" y="226578"/>
                </a:cubicBezTo>
                <a:cubicBezTo>
                  <a:pt x="2501585" y="230483"/>
                  <a:pt x="2490324" y="231615"/>
                  <a:pt x="2479630" y="234670"/>
                </a:cubicBezTo>
                <a:cubicBezTo>
                  <a:pt x="2464152" y="239092"/>
                  <a:pt x="2438402" y="250063"/>
                  <a:pt x="2422986" y="250854"/>
                </a:cubicBezTo>
                <a:cubicBezTo>
                  <a:pt x="2328664" y="255691"/>
                  <a:pt x="2234172" y="256249"/>
                  <a:pt x="2139765" y="258946"/>
                </a:cubicBezTo>
                <a:lnTo>
                  <a:pt x="2066937" y="267038"/>
                </a:lnTo>
                <a:cubicBezTo>
                  <a:pt x="2034603" y="270117"/>
                  <a:pt x="2002134" y="271730"/>
                  <a:pt x="1969832" y="275130"/>
                </a:cubicBezTo>
                <a:cubicBezTo>
                  <a:pt x="1950864" y="277127"/>
                  <a:pt x="1932069" y="280525"/>
                  <a:pt x="1913188" y="283222"/>
                </a:cubicBezTo>
                <a:cubicBezTo>
                  <a:pt x="1818781" y="280525"/>
                  <a:pt x="1724413" y="275130"/>
                  <a:pt x="1629967" y="275130"/>
                </a:cubicBezTo>
                <a:cubicBezTo>
                  <a:pt x="1371888" y="275130"/>
                  <a:pt x="1294000" y="280599"/>
                  <a:pt x="1079708" y="291314"/>
                </a:cubicBezTo>
                <a:cubicBezTo>
                  <a:pt x="1060827" y="294011"/>
                  <a:pt x="1041767" y="295665"/>
                  <a:pt x="1023064" y="299406"/>
                </a:cubicBezTo>
                <a:cubicBezTo>
                  <a:pt x="1014700" y="301079"/>
                  <a:pt x="1007219" y="306201"/>
                  <a:pt x="998788" y="307498"/>
                </a:cubicBezTo>
                <a:cubicBezTo>
                  <a:pt x="971995" y="311620"/>
                  <a:pt x="944841" y="312893"/>
                  <a:pt x="917868" y="315590"/>
                </a:cubicBezTo>
                <a:cubicBezTo>
                  <a:pt x="807183" y="343260"/>
                  <a:pt x="930576" y="314795"/>
                  <a:pt x="658922" y="331774"/>
                </a:cubicBezTo>
                <a:cubicBezTo>
                  <a:pt x="647822" y="332468"/>
                  <a:pt x="637343" y="337169"/>
                  <a:pt x="626554" y="339867"/>
                </a:cubicBezTo>
                <a:cubicBezTo>
                  <a:pt x="618462" y="345262"/>
                  <a:pt x="609749" y="349825"/>
                  <a:pt x="602278" y="356051"/>
                </a:cubicBezTo>
                <a:cubicBezTo>
                  <a:pt x="593487" y="363377"/>
                  <a:pt x="588006" y="374769"/>
                  <a:pt x="578002" y="380327"/>
                </a:cubicBezTo>
                <a:cubicBezTo>
                  <a:pt x="563089" y="388612"/>
                  <a:pt x="544708" y="388882"/>
                  <a:pt x="529450" y="396511"/>
                </a:cubicBezTo>
                <a:cubicBezTo>
                  <a:pt x="518661" y="401906"/>
                  <a:pt x="508282" y="408215"/>
                  <a:pt x="497082" y="412695"/>
                </a:cubicBezTo>
                <a:cubicBezTo>
                  <a:pt x="481243" y="419031"/>
                  <a:pt x="464714" y="423484"/>
                  <a:pt x="448530" y="428879"/>
                </a:cubicBezTo>
                <a:cubicBezTo>
                  <a:pt x="440438" y="431576"/>
                  <a:pt x="431882" y="433156"/>
                  <a:pt x="424253" y="436971"/>
                </a:cubicBezTo>
                <a:cubicBezTo>
                  <a:pt x="413464" y="442366"/>
                  <a:pt x="403085" y="448675"/>
                  <a:pt x="391885" y="453155"/>
                </a:cubicBezTo>
                <a:cubicBezTo>
                  <a:pt x="376046" y="459491"/>
                  <a:pt x="357527" y="459876"/>
                  <a:pt x="343333" y="469339"/>
                </a:cubicBezTo>
                <a:cubicBezTo>
                  <a:pt x="312088" y="490169"/>
                  <a:pt x="325879" y="484906"/>
                  <a:pt x="286689" y="493615"/>
                </a:cubicBezTo>
                <a:cubicBezTo>
                  <a:pt x="256992" y="500214"/>
                  <a:pt x="242050" y="501342"/>
                  <a:pt x="213860" y="509799"/>
                </a:cubicBezTo>
                <a:cubicBezTo>
                  <a:pt x="197520" y="514701"/>
                  <a:pt x="181492" y="520588"/>
                  <a:pt x="165308" y="525983"/>
                </a:cubicBezTo>
                <a:lnTo>
                  <a:pt x="116756" y="542167"/>
                </a:lnTo>
                <a:lnTo>
                  <a:pt x="92480" y="550259"/>
                </a:lnTo>
                <a:cubicBezTo>
                  <a:pt x="84388" y="555654"/>
                  <a:pt x="77091" y="562494"/>
                  <a:pt x="68204" y="566444"/>
                </a:cubicBezTo>
                <a:cubicBezTo>
                  <a:pt x="52615" y="573373"/>
                  <a:pt x="19652" y="582628"/>
                  <a:pt x="19652" y="582628"/>
                </a:cubicBezTo>
                <a:cubicBezTo>
                  <a:pt x="14257" y="598812"/>
                  <a:pt x="-8595" y="619117"/>
                  <a:pt x="3468" y="631180"/>
                </a:cubicBezTo>
                <a:cubicBezTo>
                  <a:pt x="18713" y="646425"/>
                  <a:pt x="31741" y="662627"/>
                  <a:pt x="52020" y="671640"/>
                </a:cubicBezTo>
                <a:cubicBezTo>
                  <a:pt x="67609" y="678568"/>
                  <a:pt x="84388" y="682429"/>
                  <a:pt x="100572" y="687824"/>
                </a:cubicBezTo>
                <a:lnTo>
                  <a:pt x="124848" y="695916"/>
                </a:lnTo>
                <a:cubicBezTo>
                  <a:pt x="132940" y="698613"/>
                  <a:pt x="140760" y="702335"/>
                  <a:pt x="149124" y="704008"/>
                </a:cubicBezTo>
                <a:cubicBezTo>
                  <a:pt x="213535" y="716890"/>
                  <a:pt x="175914" y="710581"/>
                  <a:pt x="262413" y="720192"/>
                </a:cubicBezTo>
                <a:cubicBezTo>
                  <a:pt x="294781" y="717495"/>
                  <a:pt x="327322" y="716393"/>
                  <a:pt x="359517" y="712100"/>
                </a:cubicBezTo>
                <a:cubicBezTo>
                  <a:pt x="367972" y="710973"/>
                  <a:pt x="375591" y="706351"/>
                  <a:pt x="383793" y="704008"/>
                </a:cubicBezTo>
                <a:cubicBezTo>
                  <a:pt x="394486" y="700953"/>
                  <a:pt x="405372" y="698613"/>
                  <a:pt x="416161" y="695916"/>
                </a:cubicBezTo>
                <a:lnTo>
                  <a:pt x="497082" y="704008"/>
                </a:lnTo>
                <a:cubicBezTo>
                  <a:pt x="518696" y="706409"/>
                  <a:pt x="540071" y="712100"/>
                  <a:pt x="561818" y="712100"/>
                </a:cubicBezTo>
                <a:cubicBezTo>
                  <a:pt x="618527" y="712100"/>
                  <a:pt x="675107" y="706705"/>
                  <a:pt x="731751" y="704008"/>
                </a:cubicBezTo>
                <a:lnTo>
                  <a:pt x="780303" y="687824"/>
                </a:lnTo>
                <a:cubicBezTo>
                  <a:pt x="788395" y="685127"/>
                  <a:pt x="796165" y="681134"/>
                  <a:pt x="804579" y="679732"/>
                </a:cubicBezTo>
                <a:lnTo>
                  <a:pt x="853131" y="671640"/>
                </a:lnTo>
                <a:lnTo>
                  <a:pt x="1508586" y="679732"/>
                </a:lnTo>
                <a:cubicBezTo>
                  <a:pt x="1530327" y="680221"/>
                  <a:pt x="1552058" y="683267"/>
                  <a:pt x="1573322" y="687824"/>
                </a:cubicBezTo>
                <a:cubicBezTo>
                  <a:pt x="1590003" y="691398"/>
                  <a:pt x="1604815" y="704008"/>
                  <a:pt x="1621875" y="704008"/>
                </a:cubicBezTo>
                <a:lnTo>
                  <a:pt x="1799899" y="704008"/>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5" name="CuadroTexto 24">
            <a:extLst>
              <a:ext uri="{FF2B5EF4-FFF2-40B4-BE49-F238E27FC236}">
                <a16:creationId xmlns:a16="http://schemas.microsoft.com/office/drawing/2014/main" id="{80F9561C-F649-4934-8D31-1766F2B33765}"/>
              </a:ext>
            </a:extLst>
          </p:cNvPr>
          <p:cNvSpPr txBox="1"/>
          <p:nvPr/>
        </p:nvSpPr>
        <p:spPr>
          <a:xfrm>
            <a:off x="7725330" y="4989046"/>
            <a:ext cx="763222" cy="369332"/>
          </a:xfrm>
          <a:prstGeom prst="rect">
            <a:avLst/>
          </a:prstGeom>
          <a:noFill/>
        </p:spPr>
        <p:txBody>
          <a:bodyPr wrap="none" rtlCol="0">
            <a:spAutoFit/>
          </a:bodyPr>
          <a:lstStyle/>
          <a:p>
            <a:pPr algn="ctr"/>
            <a:r>
              <a:rPr lang="es-ES" dirty="0">
                <a:solidFill>
                  <a:schemeClr val="bg1"/>
                </a:solidFill>
              </a:rPr>
              <a:t>Avena</a:t>
            </a:r>
            <a:endParaRPr lang="es-PE" dirty="0">
              <a:solidFill>
                <a:schemeClr val="bg1"/>
              </a:solidFill>
            </a:endParaRPr>
          </a:p>
        </p:txBody>
      </p:sp>
      <p:sp>
        <p:nvSpPr>
          <p:cNvPr id="27" name="Forma libre: forma 26">
            <a:extLst>
              <a:ext uri="{FF2B5EF4-FFF2-40B4-BE49-F238E27FC236}">
                <a16:creationId xmlns:a16="http://schemas.microsoft.com/office/drawing/2014/main" id="{C9663276-B77E-4E1D-B9DC-45AA66E725D0}"/>
              </a:ext>
            </a:extLst>
          </p:cNvPr>
          <p:cNvSpPr/>
          <p:nvPr/>
        </p:nvSpPr>
        <p:spPr>
          <a:xfrm>
            <a:off x="-72828" y="5356927"/>
            <a:ext cx="6022991" cy="1175729"/>
          </a:xfrm>
          <a:custGeom>
            <a:avLst/>
            <a:gdLst>
              <a:gd name="connsiteX0" fmla="*/ 5980014 w 6022991"/>
              <a:gd name="connsiteY0" fmla="*/ 283222 h 1175729"/>
              <a:gd name="connsiteX1" fmla="*/ 6012382 w 6022991"/>
              <a:gd name="connsiteY1" fmla="*/ 234669 h 1175729"/>
              <a:gd name="connsiteX2" fmla="*/ 5980014 w 6022991"/>
              <a:gd name="connsiteY2" fmla="*/ 226577 h 1175729"/>
              <a:gd name="connsiteX3" fmla="*/ 5955738 w 6022991"/>
              <a:gd name="connsiteY3" fmla="*/ 218485 h 1175729"/>
              <a:gd name="connsiteX4" fmla="*/ 5882909 w 6022991"/>
              <a:gd name="connsiteY4" fmla="*/ 202301 h 1175729"/>
              <a:gd name="connsiteX5" fmla="*/ 5826265 w 6022991"/>
              <a:gd name="connsiteY5" fmla="*/ 186117 h 1175729"/>
              <a:gd name="connsiteX6" fmla="*/ 5793897 w 6022991"/>
              <a:gd name="connsiteY6" fmla="*/ 169933 h 1175729"/>
              <a:gd name="connsiteX7" fmla="*/ 5769621 w 6022991"/>
              <a:gd name="connsiteY7" fmla="*/ 153749 h 1175729"/>
              <a:gd name="connsiteX8" fmla="*/ 5737253 w 6022991"/>
              <a:gd name="connsiteY8" fmla="*/ 145657 h 1175729"/>
              <a:gd name="connsiteX9" fmla="*/ 5712977 w 6022991"/>
              <a:gd name="connsiteY9" fmla="*/ 137565 h 1175729"/>
              <a:gd name="connsiteX10" fmla="*/ 5688701 w 6022991"/>
              <a:gd name="connsiteY10" fmla="*/ 113289 h 1175729"/>
              <a:gd name="connsiteX11" fmla="*/ 5664424 w 6022991"/>
              <a:gd name="connsiteY11" fmla="*/ 97105 h 1175729"/>
              <a:gd name="connsiteX12" fmla="*/ 5567320 w 6022991"/>
              <a:gd name="connsiteY12" fmla="*/ 80921 h 1175729"/>
              <a:gd name="connsiteX13" fmla="*/ 5470216 w 6022991"/>
              <a:gd name="connsiteY13" fmla="*/ 64737 h 1175729"/>
              <a:gd name="connsiteX14" fmla="*/ 5429755 w 6022991"/>
              <a:gd name="connsiteY14" fmla="*/ 56645 h 1175729"/>
              <a:gd name="connsiteX15" fmla="*/ 5356927 w 6022991"/>
              <a:gd name="connsiteY15" fmla="*/ 48553 h 1175729"/>
              <a:gd name="connsiteX16" fmla="*/ 5259823 w 6022991"/>
              <a:gd name="connsiteY16" fmla="*/ 32369 h 1175729"/>
              <a:gd name="connsiteX17" fmla="*/ 5235547 w 6022991"/>
              <a:gd name="connsiteY17" fmla="*/ 24277 h 1175729"/>
              <a:gd name="connsiteX18" fmla="*/ 5203178 w 6022991"/>
              <a:gd name="connsiteY18" fmla="*/ 16185 h 1175729"/>
              <a:gd name="connsiteX19" fmla="*/ 5154626 w 6022991"/>
              <a:gd name="connsiteY19" fmla="*/ 0 h 1175729"/>
              <a:gd name="connsiteX20" fmla="*/ 4337331 w 6022991"/>
              <a:gd name="connsiteY20" fmla="*/ 8092 h 1175729"/>
              <a:gd name="connsiteX21" fmla="*/ 4288778 w 6022991"/>
              <a:gd name="connsiteY21" fmla="*/ 24277 h 1175729"/>
              <a:gd name="connsiteX22" fmla="*/ 4264502 w 6022991"/>
              <a:gd name="connsiteY22" fmla="*/ 40461 h 1175729"/>
              <a:gd name="connsiteX23" fmla="*/ 4215950 w 6022991"/>
              <a:gd name="connsiteY23" fmla="*/ 56645 h 1175729"/>
              <a:gd name="connsiteX24" fmla="*/ 4135030 w 6022991"/>
              <a:gd name="connsiteY24" fmla="*/ 72829 h 1175729"/>
              <a:gd name="connsiteX25" fmla="*/ 3948913 w 6022991"/>
              <a:gd name="connsiteY25" fmla="*/ 89013 h 1175729"/>
              <a:gd name="connsiteX26" fmla="*/ 3649508 w 6022991"/>
              <a:gd name="connsiteY26" fmla="*/ 105197 h 1175729"/>
              <a:gd name="connsiteX27" fmla="*/ 3609047 w 6022991"/>
              <a:gd name="connsiteY27" fmla="*/ 113289 h 1175729"/>
              <a:gd name="connsiteX28" fmla="*/ 3487667 w 6022991"/>
              <a:gd name="connsiteY28" fmla="*/ 121381 h 1175729"/>
              <a:gd name="connsiteX29" fmla="*/ 3406747 w 6022991"/>
              <a:gd name="connsiteY29" fmla="*/ 129473 h 1175729"/>
              <a:gd name="connsiteX30" fmla="*/ 3374378 w 6022991"/>
              <a:gd name="connsiteY30" fmla="*/ 137565 h 1175729"/>
              <a:gd name="connsiteX31" fmla="*/ 3350102 w 6022991"/>
              <a:gd name="connsiteY31" fmla="*/ 145657 h 1175729"/>
              <a:gd name="connsiteX32" fmla="*/ 3309642 w 6022991"/>
              <a:gd name="connsiteY32" fmla="*/ 153749 h 1175729"/>
              <a:gd name="connsiteX33" fmla="*/ 3277274 w 6022991"/>
              <a:gd name="connsiteY33" fmla="*/ 169933 h 1175729"/>
              <a:gd name="connsiteX34" fmla="*/ 3220630 w 6022991"/>
              <a:gd name="connsiteY34" fmla="*/ 186117 h 1175729"/>
              <a:gd name="connsiteX35" fmla="*/ 3163986 w 6022991"/>
              <a:gd name="connsiteY35" fmla="*/ 202301 h 1175729"/>
              <a:gd name="connsiteX36" fmla="*/ 2888856 w 6022991"/>
              <a:gd name="connsiteY36" fmla="*/ 210393 h 1175729"/>
              <a:gd name="connsiteX37" fmla="*/ 2816028 w 6022991"/>
              <a:gd name="connsiteY37" fmla="*/ 218485 h 1175729"/>
              <a:gd name="connsiteX38" fmla="*/ 2791752 w 6022991"/>
              <a:gd name="connsiteY38" fmla="*/ 226577 h 1175729"/>
              <a:gd name="connsiteX39" fmla="*/ 2751292 w 6022991"/>
              <a:gd name="connsiteY39" fmla="*/ 234669 h 1175729"/>
              <a:gd name="connsiteX40" fmla="*/ 2727016 w 6022991"/>
              <a:gd name="connsiteY40" fmla="*/ 242761 h 1175729"/>
              <a:gd name="connsiteX41" fmla="*/ 2621819 w 6022991"/>
              <a:gd name="connsiteY41" fmla="*/ 258946 h 1175729"/>
              <a:gd name="connsiteX42" fmla="*/ 2589451 w 6022991"/>
              <a:gd name="connsiteY42" fmla="*/ 267038 h 1175729"/>
              <a:gd name="connsiteX43" fmla="*/ 2249586 w 6022991"/>
              <a:gd name="connsiteY43" fmla="*/ 275130 h 1175729"/>
              <a:gd name="connsiteX44" fmla="*/ 2112021 w 6022991"/>
              <a:gd name="connsiteY44" fmla="*/ 283222 h 1175729"/>
              <a:gd name="connsiteX45" fmla="*/ 2079653 w 6022991"/>
              <a:gd name="connsiteY45" fmla="*/ 291314 h 1175729"/>
              <a:gd name="connsiteX46" fmla="*/ 1893536 w 6022991"/>
              <a:gd name="connsiteY46" fmla="*/ 299406 h 1175729"/>
              <a:gd name="connsiteX47" fmla="*/ 1788340 w 6022991"/>
              <a:gd name="connsiteY47" fmla="*/ 315590 h 1175729"/>
              <a:gd name="connsiteX48" fmla="*/ 1755971 w 6022991"/>
              <a:gd name="connsiteY48" fmla="*/ 323682 h 1175729"/>
              <a:gd name="connsiteX49" fmla="*/ 1618407 w 6022991"/>
              <a:gd name="connsiteY49" fmla="*/ 331774 h 1175729"/>
              <a:gd name="connsiteX50" fmla="*/ 1553670 w 6022991"/>
              <a:gd name="connsiteY50" fmla="*/ 347958 h 1175729"/>
              <a:gd name="connsiteX51" fmla="*/ 1521302 w 6022991"/>
              <a:gd name="connsiteY51" fmla="*/ 356050 h 1175729"/>
              <a:gd name="connsiteX52" fmla="*/ 1480842 w 6022991"/>
              <a:gd name="connsiteY52" fmla="*/ 364142 h 1175729"/>
              <a:gd name="connsiteX53" fmla="*/ 1003412 w 6022991"/>
              <a:gd name="connsiteY53" fmla="*/ 380326 h 1175729"/>
              <a:gd name="connsiteX54" fmla="*/ 857755 w 6022991"/>
              <a:gd name="connsiteY54" fmla="*/ 388418 h 1175729"/>
              <a:gd name="connsiteX55" fmla="*/ 687823 w 6022991"/>
              <a:gd name="connsiteY55" fmla="*/ 404602 h 1175729"/>
              <a:gd name="connsiteX56" fmla="*/ 663547 w 6022991"/>
              <a:gd name="connsiteY56" fmla="*/ 412694 h 1175729"/>
              <a:gd name="connsiteX57" fmla="*/ 550258 w 6022991"/>
              <a:gd name="connsiteY57" fmla="*/ 428878 h 1175729"/>
              <a:gd name="connsiteX58" fmla="*/ 525982 w 6022991"/>
              <a:gd name="connsiteY58" fmla="*/ 436970 h 1175729"/>
              <a:gd name="connsiteX59" fmla="*/ 388417 w 6022991"/>
              <a:gd name="connsiteY59" fmla="*/ 445062 h 1175729"/>
              <a:gd name="connsiteX60" fmla="*/ 275129 w 6022991"/>
              <a:gd name="connsiteY60" fmla="*/ 453154 h 1175729"/>
              <a:gd name="connsiteX61" fmla="*/ 178024 w 6022991"/>
              <a:gd name="connsiteY61" fmla="*/ 469338 h 1175729"/>
              <a:gd name="connsiteX62" fmla="*/ 153748 w 6022991"/>
              <a:gd name="connsiteY62" fmla="*/ 477431 h 1175729"/>
              <a:gd name="connsiteX63" fmla="*/ 121380 w 6022991"/>
              <a:gd name="connsiteY63" fmla="*/ 485523 h 1175729"/>
              <a:gd name="connsiteX64" fmla="*/ 64736 w 6022991"/>
              <a:gd name="connsiteY64" fmla="*/ 501707 h 1175729"/>
              <a:gd name="connsiteX65" fmla="*/ 40460 w 6022991"/>
              <a:gd name="connsiteY65" fmla="*/ 517891 h 1175729"/>
              <a:gd name="connsiteX66" fmla="*/ 8092 w 6022991"/>
              <a:gd name="connsiteY66" fmla="*/ 525983 h 1175729"/>
              <a:gd name="connsiteX67" fmla="*/ 0 w 6022991"/>
              <a:gd name="connsiteY67" fmla="*/ 550259 h 1175729"/>
              <a:gd name="connsiteX68" fmla="*/ 8092 w 6022991"/>
              <a:gd name="connsiteY68" fmla="*/ 663547 h 1175729"/>
              <a:gd name="connsiteX69" fmla="*/ 16184 w 6022991"/>
              <a:gd name="connsiteY69" fmla="*/ 728284 h 1175729"/>
              <a:gd name="connsiteX70" fmla="*/ 24276 w 6022991"/>
              <a:gd name="connsiteY70" fmla="*/ 817296 h 1175729"/>
              <a:gd name="connsiteX71" fmla="*/ 40460 w 6022991"/>
              <a:gd name="connsiteY71" fmla="*/ 873940 h 1175729"/>
              <a:gd name="connsiteX72" fmla="*/ 48552 w 6022991"/>
              <a:gd name="connsiteY72" fmla="*/ 906308 h 1175729"/>
              <a:gd name="connsiteX73" fmla="*/ 64736 w 6022991"/>
              <a:gd name="connsiteY73" fmla="*/ 954861 h 1175729"/>
              <a:gd name="connsiteX74" fmla="*/ 89012 w 6022991"/>
              <a:gd name="connsiteY74" fmla="*/ 971045 h 1175729"/>
              <a:gd name="connsiteX75" fmla="*/ 137564 w 6022991"/>
              <a:gd name="connsiteY75" fmla="*/ 1011505 h 1175729"/>
              <a:gd name="connsiteX76" fmla="*/ 242761 w 6022991"/>
              <a:gd name="connsiteY76" fmla="*/ 1027689 h 1175729"/>
              <a:gd name="connsiteX77" fmla="*/ 315589 w 6022991"/>
              <a:gd name="connsiteY77" fmla="*/ 1051965 h 1175729"/>
              <a:gd name="connsiteX78" fmla="*/ 339865 w 6022991"/>
              <a:gd name="connsiteY78" fmla="*/ 1060057 h 1175729"/>
              <a:gd name="connsiteX79" fmla="*/ 364141 w 6022991"/>
              <a:gd name="connsiteY79" fmla="*/ 1076241 h 1175729"/>
              <a:gd name="connsiteX80" fmla="*/ 428878 w 6022991"/>
              <a:gd name="connsiteY80" fmla="*/ 1092425 h 1175729"/>
              <a:gd name="connsiteX81" fmla="*/ 453154 w 6022991"/>
              <a:gd name="connsiteY81" fmla="*/ 1100517 h 1175729"/>
              <a:gd name="connsiteX82" fmla="*/ 517890 w 6022991"/>
              <a:gd name="connsiteY82" fmla="*/ 1116701 h 1175729"/>
              <a:gd name="connsiteX83" fmla="*/ 598810 w 6022991"/>
              <a:gd name="connsiteY83" fmla="*/ 1140977 h 1175729"/>
              <a:gd name="connsiteX84" fmla="*/ 623086 w 6022991"/>
              <a:gd name="connsiteY84" fmla="*/ 1149069 h 1175729"/>
              <a:gd name="connsiteX85" fmla="*/ 655455 w 6022991"/>
              <a:gd name="connsiteY85" fmla="*/ 1157161 h 1175729"/>
              <a:gd name="connsiteX86" fmla="*/ 679731 w 6022991"/>
              <a:gd name="connsiteY86" fmla="*/ 1165254 h 1175729"/>
              <a:gd name="connsiteX87" fmla="*/ 760651 w 6022991"/>
              <a:gd name="connsiteY87" fmla="*/ 1173346 h 1175729"/>
              <a:gd name="connsiteX88" fmla="*/ 987228 w 6022991"/>
              <a:gd name="connsiteY88" fmla="*/ 1132885 h 1175729"/>
              <a:gd name="connsiteX89" fmla="*/ 995320 w 6022991"/>
              <a:gd name="connsiteY89" fmla="*/ 1124793 h 1175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6022991" h="1175729">
                <a:moveTo>
                  <a:pt x="5980014" y="283222"/>
                </a:moveTo>
                <a:cubicBezTo>
                  <a:pt x="5989931" y="277272"/>
                  <a:pt x="6045979" y="261548"/>
                  <a:pt x="6012382" y="234669"/>
                </a:cubicBezTo>
                <a:cubicBezTo>
                  <a:pt x="6003698" y="227721"/>
                  <a:pt x="5990707" y="229632"/>
                  <a:pt x="5980014" y="226577"/>
                </a:cubicBezTo>
                <a:cubicBezTo>
                  <a:pt x="5971812" y="224234"/>
                  <a:pt x="5963940" y="220828"/>
                  <a:pt x="5955738" y="218485"/>
                </a:cubicBezTo>
                <a:cubicBezTo>
                  <a:pt x="5921200" y="208617"/>
                  <a:pt x="5920456" y="210645"/>
                  <a:pt x="5882909" y="202301"/>
                </a:cubicBezTo>
                <a:cubicBezTo>
                  <a:pt x="5868695" y="199142"/>
                  <a:pt x="5840821" y="192355"/>
                  <a:pt x="5826265" y="186117"/>
                </a:cubicBezTo>
                <a:cubicBezTo>
                  <a:pt x="5815177" y="181365"/>
                  <a:pt x="5804370" y="175918"/>
                  <a:pt x="5793897" y="169933"/>
                </a:cubicBezTo>
                <a:cubicBezTo>
                  <a:pt x="5785453" y="165108"/>
                  <a:pt x="5778560" y="157580"/>
                  <a:pt x="5769621" y="153749"/>
                </a:cubicBezTo>
                <a:cubicBezTo>
                  <a:pt x="5759399" y="149368"/>
                  <a:pt x="5747946" y="148712"/>
                  <a:pt x="5737253" y="145657"/>
                </a:cubicBezTo>
                <a:cubicBezTo>
                  <a:pt x="5729051" y="143314"/>
                  <a:pt x="5721069" y="140262"/>
                  <a:pt x="5712977" y="137565"/>
                </a:cubicBezTo>
                <a:cubicBezTo>
                  <a:pt x="5704885" y="129473"/>
                  <a:pt x="5697492" y="120615"/>
                  <a:pt x="5688701" y="113289"/>
                </a:cubicBezTo>
                <a:cubicBezTo>
                  <a:pt x="5681229" y="107063"/>
                  <a:pt x="5673123" y="101454"/>
                  <a:pt x="5664424" y="97105"/>
                </a:cubicBezTo>
                <a:cubicBezTo>
                  <a:pt x="5637310" y="83548"/>
                  <a:pt x="5590397" y="83485"/>
                  <a:pt x="5567320" y="80921"/>
                </a:cubicBezTo>
                <a:cubicBezTo>
                  <a:pt x="5515140" y="63528"/>
                  <a:pt x="5565072" y="78288"/>
                  <a:pt x="5470216" y="64737"/>
                </a:cubicBezTo>
                <a:cubicBezTo>
                  <a:pt x="5456600" y="62792"/>
                  <a:pt x="5443371" y="58590"/>
                  <a:pt x="5429755" y="56645"/>
                </a:cubicBezTo>
                <a:cubicBezTo>
                  <a:pt x="5405575" y="53191"/>
                  <a:pt x="5381203" y="51250"/>
                  <a:pt x="5356927" y="48553"/>
                </a:cubicBezTo>
                <a:cubicBezTo>
                  <a:pt x="5300015" y="29582"/>
                  <a:pt x="5368230" y="50437"/>
                  <a:pt x="5259823" y="32369"/>
                </a:cubicBezTo>
                <a:cubicBezTo>
                  <a:pt x="5251409" y="30967"/>
                  <a:pt x="5243749" y="26620"/>
                  <a:pt x="5235547" y="24277"/>
                </a:cubicBezTo>
                <a:cubicBezTo>
                  <a:pt x="5224853" y="21222"/>
                  <a:pt x="5213831" y="19381"/>
                  <a:pt x="5203178" y="16185"/>
                </a:cubicBezTo>
                <a:cubicBezTo>
                  <a:pt x="5186838" y="11283"/>
                  <a:pt x="5154626" y="0"/>
                  <a:pt x="5154626" y="0"/>
                </a:cubicBezTo>
                <a:lnTo>
                  <a:pt x="4337331" y="8092"/>
                </a:lnTo>
                <a:cubicBezTo>
                  <a:pt x="4320278" y="8570"/>
                  <a:pt x="4288778" y="24277"/>
                  <a:pt x="4288778" y="24277"/>
                </a:cubicBezTo>
                <a:cubicBezTo>
                  <a:pt x="4280686" y="29672"/>
                  <a:pt x="4273389" y="36511"/>
                  <a:pt x="4264502" y="40461"/>
                </a:cubicBezTo>
                <a:cubicBezTo>
                  <a:pt x="4248913" y="47389"/>
                  <a:pt x="4232500" y="52507"/>
                  <a:pt x="4215950" y="56645"/>
                </a:cubicBezTo>
                <a:cubicBezTo>
                  <a:pt x="4185069" y="64365"/>
                  <a:pt x="4168876" y="69328"/>
                  <a:pt x="4135030" y="72829"/>
                </a:cubicBezTo>
                <a:cubicBezTo>
                  <a:pt x="4073087" y="79237"/>
                  <a:pt x="3948913" y="89013"/>
                  <a:pt x="3948913" y="89013"/>
                </a:cubicBezTo>
                <a:cubicBezTo>
                  <a:pt x="3835551" y="126800"/>
                  <a:pt x="3955157" y="89523"/>
                  <a:pt x="3649508" y="105197"/>
                </a:cubicBezTo>
                <a:cubicBezTo>
                  <a:pt x="3635772" y="105901"/>
                  <a:pt x="3622733" y="111920"/>
                  <a:pt x="3609047" y="113289"/>
                </a:cubicBezTo>
                <a:cubicBezTo>
                  <a:pt x="3568698" y="117324"/>
                  <a:pt x="3528088" y="118147"/>
                  <a:pt x="3487667" y="121381"/>
                </a:cubicBezTo>
                <a:cubicBezTo>
                  <a:pt x="3460645" y="123543"/>
                  <a:pt x="3433720" y="126776"/>
                  <a:pt x="3406747" y="129473"/>
                </a:cubicBezTo>
                <a:cubicBezTo>
                  <a:pt x="3395957" y="132170"/>
                  <a:pt x="3385072" y="134510"/>
                  <a:pt x="3374378" y="137565"/>
                </a:cubicBezTo>
                <a:cubicBezTo>
                  <a:pt x="3366176" y="139908"/>
                  <a:pt x="3358377" y="143588"/>
                  <a:pt x="3350102" y="145657"/>
                </a:cubicBezTo>
                <a:cubicBezTo>
                  <a:pt x="3336759" y="148993"/>
                  <a:pt x="3323129" y="151052"/>
                  <a:pt x="3309642" y="153749"/>
                </a:cubicBezTo>
                <a:cubicBezTo>
                  <a:pt x="3298853" y="159144"/>
                  <a:pt x="3288362" y="165181"/>
                  <a:pt x="3277274" y="169933"/>
                </a:cubicBezTo>
                <a:cubicBezTo>
                  <a:pt x="3257872" y="178248"/>
                  <a:pt x="3241162" y="180251"/>
                  <a:pt x="3220630" y="186117"/>
                </a:cubicBezTo>
                <a:cubicBezTo>
                  <a:pt x="3205084" y="190559"/>
                  <a:pt x="3179491" y="201485"/>
                  <a:pt x="3163986" y="202301"/>
                </a:cubicBezTo>
                <a:cubicBezTo>
                  <a:pt x="3072363" y="207123"/>
                  <a:pt x="2980566" y="207696"/>
                  <a:pt x="2888856" y="210393"/>
                </a:cubicBezTo>
                <a:cubicBezTo>
                  <a:pt x="2864580" y="213090"/>
                  <a:pt x="2840121" y="214469"/>
                  <a:pt x="2816028" y="218485"/>
                </a:cubicBezTo>
                <a:cubicBezTo>
                  <a:pt x="2807614" y="219887"/>
                  <a:pt x="2800027" y="224508"/>
                  <a:pt x="2791752" y="226577"/>
                </a:cubicBezTo>
                <a:cubicBezTo>
                  <a:pt x="2778409" y="229913"/>
                  <a:pt x="2764635" y="231333"/>
                  <a:pt x="2751292" y="234669"/>
                </a:cubicBezTo>
                <a:cubicBezTo>
                  <a:pt x="2743017" y="236738"/>
                  <a:pt x="2735343" y="240911"/>
                  <a:pt x="2727016" y="242761"/>
                </a:cubicBezTo>
                <a:cubicBezTo>
                  <a:pt x="2691797" y="250588"/>
                  <a:pt x="2657335" y="252488"/>
                  <a:pt x="2621819" y="258946"/>
                </a:cubicBezTo>
                <a:cubicBezTo>
                  <a:pt x="2610877" y="260935"/>
                  <a:pt x="2600562" y="266555"/>
                  <a:pt x="2589451" y="267038"/>
                </a:cubicBezTo>
                <a:cubicBezTo>
                  <a:pt x="2476238" y="271960"/>
                  <a:pt x="2362874" y="272433"/>
                  <a:pt x="2249586" y="275130"/>
                </a:cubicBezTo>
                <a:cubicBezTo>
                  <a:pt x="2203731" y="277827"/>
                  <a:pt x="2157748" y="278867"/>
                  <a:pt x="2112021" y="283222"/>
                </a:cubicBezTo>
                <a:cubicBezTo>
                  <a:pt x="2100950" y="284276"/>
                  <a:pt x="2090744" y="290492"/>
                  <a:pt x="2079653" y="291314"/>
                </a:cubicBezTo>
                <a:cubicBezTo>
                  <a:pt x="2017725" y="295901"/>
                  <a:pt x="1955575" y="296709"/>
                  <a:pt x="1893536" y="299406"/>
                </a:cubicBezTo>
                <a:cubicBezTo>
                  <a:pt x="1837214" y="318180"/>
                  <a:pt x="1897863" y="299944"/>
                  <a:pt x="1788340" y="315590"/>
                </a:cubicBezTo>
                <a:cubicBezTo>
                  <a:pt x="1777330" y="317163"/>
                  <a:pt x="1767043" y="322628"/>
                  <a:pt x="1755971" y="323682"/>
                </a:cubicBezTo>
                <a:cubicBezTo>
                  <a:pt x="1710244" y="328037"/>
                  <a:pt x="1664262" y="329077"/>
                  <a:pt x="1618407" y="331774"/>
                </a:cubicBezTo>
                <a:lnTo>
                  <a:pt x="1553670" y="347958"/>
                </a:lnTo>
                <a:cubicBezTo>
                  <a:pt x="1542881" y="350655"/>
                  <a:pt x="1532207" y="353869"/>
                  <a:pt x="1521302" y="356050"/>
                </a:cubicBezTo>
                <a:cubicBezTo>
                  <a:pt x="1507815" y="358747"/>
                  <a:pt x="1494563" y="363196"/>
                  <a:pt x="1480842" y="364142"/>
                </a:cubicBezTo>
                <a:cubicBezTo>
                  <a:pt x="1374465" y="371478"/>
                  <a:pt x="1085820" y="377216"/>
                  <a:pt x="1003412" y="380326"/>
                </a:cubicBezTo>
                <a:cubicBezTo>
                  <a:pt x="954819" y="382160"/>
                  <a:pt x="906307" y="385721"/>
                  <a:pt x="857755" y="388418"/>
                </a:cubicBezTo>
                <a:cubicBezTo>
                  <a:pt x="770944" y="410121"/>
                  <a:pt x="877300" y="385654"/>
                  <a:pt x="687823" y="404602"/>
                </a:cubicBezTo>
                <a:cubicBezTo>
                  <a:pt x="679336" y="405451"/>
                  <a:pt x="671961" y="411292"/>
                  <a:pt x="663547" y="412694"/>
                </a:cubicBezTo>
                <a:cubicBezTo>
                  <a:pt x="588017" y="425282"/>
                  <a:pt x="608493" y="414319"/>
                  <a:pt x="550258" y="428878"/>
                </a:cubicBezTo>
                <a:cubicBezTo>
                  <a:pt x="541983" y="430947"/>
                  <a:pt x="534469" y="436121"/>
                  <a:pt x="525982" y="436970"/>
                </a:cubicBezTo>
                <a:cubicBezTo>
                  <a:pt x="480276" y="441541"/>
                  <a:pt x="434256" y="442105"/>
                  <a:pt x="388417" y="445062"/>
                </a:cubicBezTo>
                <a:lnTo>
                  <a:pt x="275129" y="453154"/>
                </a:lnTo>
                <a:cubicBezTo>
                  <a:pt x="218214" y="472126"/>
                  <a:pt x="286439" y="451268"/>
                  <a:pt x="178024" y="469338"/>
                </a:cubicBezTo>
                <a:cubicBezTo>
                  <a:pt x="169610" y="470740"/>
                  <a:pt x="161950" y="475088"/>
                  <a:pt x="153748" y="477431"/>
                </a:cubicBezTo>
                <a:cubicBezTo>
                  <a:pt x="143055" y="480486"/>
                  <a:pt x="132073" y="482468"/>
                  <a:pt x="121380" y="485523"/>
                </a:cubicBezTo>
                <a:cubicBezTo>
                  <a:pt x="40118" y="508741"/>
                  <a:pt x="165924" y="476410"/>
                  <a:pt x="64736" y="501707"/>
                </a:cubicBezTo>
                <a:cubicBezTo>
                  <a:pt x="56644" y="507102"/>
                  <a:pt x="49399" y="514060"/>
                  <a:pt x="40460" y="517891"/>
                </a:cubicBezTo>
                <a:cubicBezTo>
                  <a:pt x="30238" y="522272"/>
                  <a:pt x="16776" y="519036"/>
                  <a:pt x="8092" y="525983"/>
                </a:cubicBezTo>
                <a:cubicBezTo>
                  <a:pt x="1431" y="531311"/>
                  <a:pt x="2697" y="542167"/>
                  <a:pt x="0" y="550259"/>
                </a:cubicBezTo>
                <a:cubicBezTo>
                  <a:pt x="2697" y="588022"/>
                  <a:pt x="4664" y="625844"/>
                  <a:pt x="8092" y="663547"/>
                </a:cubicBezTo>
                <a:cubicBezTo>
                  <a:pt x="10061" y="685205"/>
                  <a:pt x="13907" y="706657"/>
                  <a:pt x="16184" y="728284"/>
                </a:cubicBezTo>
                <a:cubicBezTo>
                  <a:pt x="19303" y="757913"/>
                  <a:pt x="20338" y="787764"/>
                  <a:pt x="24276" y="817296"/>
                </a:cubicBezTo>
                <a:cubicBezTo>
                  <a:pt x="27438" y="841012"/>
                  <a:pt x="34219" y="852096"/>
                  <a:pt x="40460" y="873940"/>
                </a:cubicBezTo>
                <a:cubicBezTo>
                  <a:pt x="43515" y="884633"/>
                  <a:pt x="45356" y="895656"/>
                  <a:pt x="48552" y="906308"/>
                </a:cubicBezTo>
                <a:cubicBezTo>
                  <a:pt x="53454" y="922648"/>
                  <a:pt x="50541" y="945398"/>
                  <a:pt x="64736" y="954861"/>
                </a:cubicBezTo>
                <a:cubicBezTo>
                  <a:pt x="72828" y="960256"/>
                  <a:pt x="81541" y="964819"/>
                  <a:pt x="89012" y="971045"/>
                </a:cubicBezTo>
                <a:cubicBezTo>
                  <a:pt x="104036" y="983565"/>
                  <a:pt x="117473" y="1004808"/>
                  <a:pt x="137564" y="1011505"/>
                </a:cubicBezTo>
                <a:cubicBezTo>
                  <a:pt x="145986" y="1014312"/>
                  <a:pt x="238396" y="1027065"/>
                  <a:pt x="242761" y="1027689"/>
                </a:cubicBezTo>
                <a:lnTo>
                  <a:pt x="315589" y="1051965"/>
                </a:lnTo>
                <a:cubicBezTo>
                  <a:pt x="323681" y="1054662"/>
                  <a:pt x="332768" y="1055326"/>
                  <a:pt x="339865" y="1060057"/>
                </a:cubicBezTo>
                <a:cubicBezTo>
                  <a:pt x="347957" y="1065452"/>
                  <a:pt x="355001" y="1072917"/>
                  <a:pt x="364141" y="1076241"/>
                </a:cubicBezTo>
                <a:cubicBezTo>
                  <a:pt x="385045" y="1083842"/>
                  <a:pt x="407776" y="1085391"/>
                  <a:pt x="428878" y="1092425"/>
                </a:cubicBezTo>
                <a:cubicBezTo>
                  <a:pt x="436970" y="1095122"/>
                  <a:pt x="444925" y="1098273"/>
                  <a:pt x="453154" y="1100517"/>
                </a:cubicBezTo>
                <a:cubicBezTo>
                  <a:pt x="474613" y="1106369"/>
                  <a:pt x="496789" y="1109667"/>
                  <a:pt x="517890" y="1116701"/>
                </a:cubicBezTo>
                <a:cubicBezTo>
                  <a:pt x="633270" y="1155161"/>
                  <a:pt x="513203" y="1116518"/>
                  <a:pt x="598810" y="1140977"/>
                </a:cubicBezTo>
                <a:cubicBezTo>
                  <a:pt x="607012" y="1143320"/>
                  <a:pt x="614884" y="1146726"/>
                  <a:pt x="623086" y="1149069"/>
                </a:cubicBezTo>
                <a:cubicBezTo>
                  <a:pt x="633780" y="1152124"/>
                  <a:pt x="644761" y="1154106"/>
                  <a:pt x="655455" y="1157161"/>
                </a:cubicBezTo>
                <a:cubicBezTo>
                  <a:pt x="663657" y="1159504"/>
                  <a:pt x="671300" y="1163957"/>
                  <a:pt x="679731" y="1165254"/>
                </a:cubicBezTo>
                <a:cubicBezTo>
                  <a:pt x="706524" y="1169376"/>
                  <a:pt x="733678" y="1170649"/>
                  <a:pt x="760651" y="1173346"/>
                </a:cubicBezTo>
                <a:cubicBezTo>
                  <a:pt x="853623" y="1169120"/>
                  <a:pt x="923463" y="1196650"/>
                  <a:pt x="987228" y="1132885"/>
                </a:cubicBezTo>
                <a:lnTo>
                  <a:pt x="995320" y="1124793"/>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8" name="Forma libre: forma 27">
            <a:extLst>
              <a:ext uri="{FF2B5EF4-FFF2-40B4-BE49-F238E27FC236}">
                <a16:creationId xmlns:a16="http://schemas.microsoft.com/office/drawing/2014/main" id="{E562F64E-13BE-4B1A-95A0-CF0A86B99E89}"/>
              </a:ext>
            </a:extLst>
          </p:cNvPr>
          <p:cNvSpPr/>
          <p:nvPr/>
        </p:nvSpPr>
        <p:spPr>
          <a:xfrm>
            <a:off x="461246" y="4693381"/>
            <a:ext cx="4215950" cy="1019596"/>
          </a:xfrm>
          <a:custGeom>
            <a:avLst/>
            <a:gdLst>
              <a:gd name="connsiteX0" fmla="*/ 4215950 w 4215950"/>
              <a:gd name="connsiteY0" fmla="*/ 663546 h 1019596"/>
              <a:gd name="connsiteX1" fmla="*/ 4183582 w 4215950"/>
              <a:gd name="connsiteY1" fmla="*/ 623086 h 1019596"/>
              <a:gd name="connsiteX2" fmla="*/ 4143122 w 4215950"/>
              <a:gd name="connsiteY2" fmla="*/ 614994 h 1019596"/>
              <a:gd name="connsiteX3" fmla="*/ 4102662 w 4215950"/>
              <a:gd name="connsiteY3" fmla="*/ 598810 h 1019596"/>
              <a:gd name="connsiteX4" fmla="*/ 4070294 w 4215950"/>
              <a:gd name="connsiteY4" fmla="*/ 582626 h 1019596"/>
              <a:gd name="connsiteX5" fmla="*/ 3965097 w 4215950"/>
              <a:gd name="connsiteY5" fmla="*/ 558350 h 1019596"/>
              <a:gd name="connsiteX6" fmla="*/ 3876085 w 4215950"/>
              <a:gd name="connsiteY6" fmla="*/ 525982 h 1019596"/>
              <a:gd name="connsiteX7" fmla="*/ 3851809 w 4215950"/>
              <a:gd name="connsiteY7" fmla="*/ 517890 h 1019596"/>
              <a:gd name="connsiteX8" fmla="*/ 3827533 w 4215950"/>
              <a:gd name="connsiteY8" fmla="*/ 509798 h 1019596"/>
              <a:gd name="connsiteX9" fmla="*/ 3770889 w 4215950"/>
              <a:gd name="connsiteY9" fmla="*/ 485522 h 1019596"/>
              <a:gd name="connsiteX10" fmla="*/ 3698060 w 4215950"/>
              <a:gd name="connsiteY10" fmla="*/ 445061 h 1019596"/>
              <a:gd name="connsiteX11" fmla="*/ 3649508 w 4215950"/>
              <a:gd name="connsiteY11" fmla="*/ 420785 h 1019596"/>
              <a:gd name="connsiteX12" fmla="*/ 3625232 w 4215950"/>
              <a:gd name="connsiteY12" fmla="*/ 404601 h 1019596"/>
              <a:gd name="connsiteX13" fmla="*/ 3592864 w 4215950"/>
              <a:gd name="connsiteY13" fmla="*/ 396509 h 1019596"/>
              <a:gd name="connsiteX14" fmla="*/ 3560496 w 4215950"/>
              <a:gd name="connsiteY14" fmla="*/ 380325 h 1019596"/>
              <a:gd name="connsiteX15" fmla="*/ 3503851 w 4215950"/>
              <a:gd name="connsiteY15" fmla="*/ 364141 h 1019596"/>
              <a:gd name="connsiteX16" fmla="*/ 3455299 w 4215950"/>
              <a:gd name="connsiteY16" fmla="*/ 347957 h 1019596"/>
              <a:gd name="connsiteX17" fmla="*/ 3374379 w 4215950"/>
              <a:gd name="connsiteY17" fmla="*/ 323681 h 1019596"/>
              <a:gd name="connsiteX18" fmla="*/ 3342011 w 4215950"/>
              <a:gd name="connsiteY18" fmla="*/ 307497 h 1019596"/>
              <a:gd name="connsiteX19" fmla="*/ 3228722 w 4215950"/>
              <a:gd name="connsiteY19" fmla="*/ 275129 h 1019596"/>
              <a:gd name="connsiteX20" fmla="*/ 3172078 w 4215950"/>
              <a:gd name="connsiteY20" fmla="*/ 242761 h 1019596"/>
              <a:gd name="connsiteX21" fmla="*/ 3139710 w 4215950"/>
              <a:gd name="connsiteY21" fmla="*/ 234669 h 1019596"/>
              <a:gd name="connsiteX22" fmla="*/ 3115434 w 4215950"/>
              <a:gd name="connsiteY22" fmla="*/ 226577 h 1019596"/>
              <a:gd name="connsiteX23" fmla="*/ 3050697 w 4215950"/>
              <a:gd name="connsiteY23" fmla="*/ 194208 h 1019596"/>
              <a:gd name="connsiteX24" fmla="*/ 3026421 w 4215950"/>
              <a:gd name="connsiteY24" fmla="*/ 186116 h 1019596"/>
              <a:gd name="connsiteX25" fmla="*/ 2977869 w 4215950"/>
              <a:gd name="connsiteY25" fmla="*/ 153748 h 1019596"/>
              <a:gd name="connsiteX26" fmla="*/ 2929317 w 4215950"/>
              <a:gd name="connsiteY26" fmla="*/ 121380 h 1019596"/>
              <a:gd name="connsiteX27" fmla="*/ 2896949 w 4215950"/>
              <a:gd name="connsiteY27" fmla="*/ 105196 h 1019596"/>
              <a:gd name="connsiteX28" fmla="*/ 2872673 w 4215950"/>
              <a:gd name="connsiteY28" fmla="*/ 89012 h 1019596"/>
              <a:gd name="connsiteX29" fmla="*/ 2848396 w 4215950"/>
              <a:gd name="connsiteY29" fmla="*/ 80920 h 1019596"/>
              <a:gd name="connsiteX30" fmla="*/ 2824120 w 4215950"/>
              <a:gd name="connsiteY30" fmla="*/ 64736 h 1019596"/>
              <a:gd name="connsiteX31" fmla="*/ 2799844 w 4215950"/>
              <a:gd name="connsiteY31" fmla="*/ 56644 h 1019596"/>
              <a:gd name="connsiteX32" fmla="*/ 2783660 w 4215950"/>
              <a:gd name="connsiteY32" fmla="*/ 32368 h 1019596"/>
              <a:gd name="connsiteX33" fmla="*/ 2735108 w 4215950"/>
              <a:gd name="connsiteY33" fmla="*/ 16184 h 1019596"/>
              <a:gd name="connsiteX34" fmla="*/ 2646096 w 4215950"/>
              <a:gd name="connsiteY34" fmla="*/ 0 h 1019596"/>
              <a:gd name="connsiteX35" fmla="*/ 2459979 w 4215950"/>
              <a:gd name="connsiteY35" fmla="*/ 8092 h 1019596"/>
              <a:gd name="connsiteX36" fmla="*/ 2427611 w 4215950"/>
              <a:gd name="connsiteY36" fmla="*/ 16184 h 1019596"/>
              <a:gd name="connsiteX37" fmla="*/ 2379058 w 4215950"/>
              <a:gd name="connsiteY37" fmla="*/ 24276 h 1019596"/>
              <a:gd name="connsiteX38" fmla="*/ 2322414 w 4215950"/>
              <a:gd name="connsiteY38" fmla="*/ 40460 h 1019596"/>
              <a:gd name="connsiteX39" fmla="*/ 2273862 w 4215950"/>
              <a:gd name="connsiteY39" fmla="*/ 56644 h 1019596"/>
              <a:gd name="connsiteX40" fmla="*/ 2249586 w 4215950"/>
              <a:gd name="connsiteY40" fmla="*/ 64736 h 1019596"/>
              <a:gd name="connsiteX41" fmla="*/ 2201034 w 4215950"/>
              <a:gd name="connsiteY41" fmla="*/ 72828 h 1019596"/>
              <a:gd name="connsiteX42" fmla="*/ 2176758 w 4215950"/>
              <a:gd name="connsiteY42" fmla="*/ 80920 h 1019596"/>
              <a:gd name="connsiteX43" fmla="*/ 2079653 w 4215950"/>
              <a:gd name="connsiteY43" fmla="*/ 89012 h 1019596"/>
              <a:gd name="connsiteX44" fmla="*/ 2023009 w 4215950"/>
              <a:gd name="connsiteY44" fmla="*/ 97104 h 1019596"/>
              <a:gd name="connsiteX45" fmla="*/ 1974457 w 4215950"/>
              <a:gd name="connsiteY45" fmla="*/ 113288 h 1019596"/>
              <a:gd name="connsiteX46" fmla="*/ 1925904 w 4215950"/>
              <a:gd name="connsiteY46" fmla="*/ 137564 h 1019596"/>
              <a:gd name="connsiteX47" fmla="*/ 1796432 w 4215950"/>
              <a:gd name="connsiteY47" fmla="*/ 161840 h 1019596"/>
              <a:gd name="connsiteX48" fmla="*/ 1764064 w 4215950"/>
              <a:gd name="connsiteY48" fmla="*/ 169932 h 1019596"/>
              <a:gd name="connsiteX49" fmla="*/ 1739788 w 4215950"/>
              <a:gd name="connsiteY49" fmla="*/ 178024 h 1019596"/>
              <a:gd name="connsiteX50" fmla="*/ 1610315 w 4215950"/>
              <a:gd name="connsiteY50" fmla="*/ 194208 h 1019596"/>
              <a:gd name="connsiteX51" fmla="*/ 1586039 w 4215950"/>
              <a:gd name="connsiteY51" fmla="*/ 202300 h 1019596"/>
              <a:gd name="connsiteX52" fmla="*/ 1440382 w 4215950"/>
              <a:gd name="connsiteY52" fmla="*/ 218484 h 1019596"/>
              <a:gd name="connsiteX53" fmla="*/ 1343278 w 4215950"/>
              <a:gd name="connsiteY53" fmla="*/ 234669 h 1019596"/>
              <a:gd name="connsiteX54" fmla="*/ 1319002 w 4215950"/>
              <a:gd name="connsiteY54" fmla="*/ 242761 h 1019596"/>
              <a:gd name="connsiteX55" fmla="*/ 1238081 w 4215950"/>
              <a:gd name="connsiteY55" fmla="*/ 258945 h 1019596"/>
              <a:gd name="connsiteX56" fmla="*/ 1197621 w 4215950"/>
              <a:gd name="connsiteY56" fmla="*/ 267037 h 1019596"/>
              <a:gd name="connsiteX57" fmla="*/ 1173345 w 4215950"/>
              <a:gd name="connsiteY57" fmla="*/ 275129 h 1019596"/>
              <a:gd name="connsiteX58" fmla="*/ 1149069 w 4215950"/>
              <a:gd name="connsiteY58" fmla="*/ 291313 h 1019596"/>
              <a:gd name="connsiteX59" fmla="*/ 1100517 w 4215950"/>
              <a:gd name="connsiteY59" fmla="*/ 299405 h 1019596"/>
              <a:gd name="connsiteX60" fmla="*/ 882032 w 4215950"/>
              <a:gd name="connsiteY60" fmla="*/ 307497 h 1019596"/>
              <a:gd name="connsiteX61" fmla="*/ 817296 w 4215950"/>
              <a:gd name="connsiteY61" fmla="*/ 323681 h 1019596"/>
              <a:gd name="connsiteX62" fmla="*/ 793019 w 4215950"/>
              <a:gd name="connsiteY62" fmla="*/ 331773 h 1019596"/>
              <a:gd name="connsiteX63" fmla="*/ 752559 w 4215950"/>
              <a:gd name="connsiteY63" fmla="*/ 339865 h 1019596"/>
              <a:gd name="connsiteX64" fmla="*/ 704007 w 4215950"/>
              <a:gd name="connsiteY64" fmla="*/ 356049 h 1019596"/>
              <a:gd name="connsiteX65" fmla="*/ 623087 w 4215950"/>
              <a:gd name="connsiteY65" fmla="*/ 372233 h 1019596"/>
              <a:gd name="connsiteX66" fmla="*/ 558350 w 4215950"/>
              <a:gd name="connsiteY66" fmla="*/ 388417 h 1019596"/>
              <a:gd name="connsiteX67" fmla="*/ 534074 w 4215950"/>
              <a:gd name="connsiteY67" fmla="*/ 412693 h 1019596"/>
              <a:gd name="connsiteX68" fmla="*/ 542166 w 4215950"/>
              <a:gd name="connsiteY68" fmla="*/ 445061 h 1019596"/>
              <a:gd name="connsiteX69" fmla="*/ 574535 w 4215950"/>
              <a:gd name="connsiteY69" fmla="*/ 485522 h 1019596"/>
              <a:gd name="connsiteX70" fmla="*/ 623087 w 4215950"/>
              <a:gd name="connsiteY70" fmla="*/ 517890 h 1019596"/>
              <a:gd name="connsiteX71" fmla="*/ 647363 w 4215950"/>
              <a:gd name="connsiteY71" fmla="*/ 534074 h 1019596"/>
              <a:gd name="connsiteX72" fmla="*/ 695915 w 4215950"/>
              <a:gd name="connsiteY72" fmla="*/ 558350 h 1019596"/>
              <a:gd name="connsiteX73" fmla="*/ 720191 w 4215950"/>
              <a:gd name="connsiteY73" fmla="*/ 582626 h 1019596"/>
              <a:gd name="connsiteX74" fmla="*/ 744467 w 4215950"/>
              <a:gd name="connsiteY74" fmla="*/ 598810 h 1019596"/>
              <a:gd name="connsiteX75" fmla="*/ 768743 w 4215950"/>
              <a:gd name="connsiteY75" fmla="*/ 623086 h 1019596"/>
              <a:gd name="connsiteX76" fmla="*/ 793019 w 4215950"/>
              <a:gd name="connsiteY76" fmla="*/ 639270 h 1019596"/>
              <a:gd name="connsiteX77" fmla="*/ 809204 w 4215950"/>
              <a:gd name="connsiteY77" fmla="*/ 655454 h 1019596"/>
              <a:gd name="connsiteX78" fmla="*/ 833480 w 4215950"/>
              <a:gd name="connsiteY78" fmla="*/ 671638 h 1019596"/>
              <a:gd name="connsiteX79" fmla="*/ 849664 w 4215950"/>
              <a:gd name="connsiteY79" fmla="*/ 687823 h 1019596"/>
              <a:gd name="connsiteX80" fmla="*/ 898216 w 4215950"/>
              <a:gd name="connsiteY80" fmla="*/ 704007 h 1019596"/>
              <a:gd name="connsiteX81" fmla="*/ 768743 w 4215950"/>
              <a:gd name="connsiteY81" fmla="*/ 728283 h 1019596"/>
              <a:gd name="connsiteX82" fmla="*/ 744467 w 4215950"/>
              <a:gd name="connsiteY82" fmla="*/ 736375 h 1019596"/>
              <a:gd name="connsiteX83" fmla="*/ 679731 w 4215950"/>
              <a:gd name="connsiteY83" fmla="*/ 760651 h 1019596"/>
              <a:gd name="connsiteX84" fmla="*/ 655455 w 4215950"/>
              <a:gd name="connsiteY84" fmla="*/ 784927 h 1019596"/>
              <a:gd name="connsiteX85" fmla="*/ 631179 w 4215950"/>
              <a:gd name="connsiteY85" fmla="*/ 793019 h 1019596"/>
              <a:gd name="connsiteX86" fmla="*/ 582627 w 4215950"/>
              <a:gd name="connsiteY86" fmla="*/ 817295 h 1019596"/>
              <a:gd name="connsiteX87" fmla="*/ 315589 w 4215950"/>
              <a:gd name="connsiteY87" fmla="*/ 825387 h 1019596"/>
              <a:gd name="connsiteX88" fmla="*/ 234669 w 4215950"/>
              <a:gd name="connsiteY88" fmla="*/ 841571 h 1019596"/>
              <a:gd name="connsiteX89" fmla="*/ 178025 w 4215950"/>
              <a:gd name="connsiteY89" fmla="*/ 857755 h 1019596"/>
              <a:gd name="connsiteX90" fmla="*/ 105196 w 4215950"/>
              <a:gd name="connsiteY90" fmla="*/ 890123 h 1019596"/>
              <a:gd name="connsiteX91" fmla="*/ 24276 w 4215950"/>
              <a:gd name="connsiteY91" fmla="*/ 914400 h 1019596"/>
              <a:gd name="connsiteX92" fmla="*/ 0 w 4215950"/>
              <a:gd name="connsiteY92" fmla="*/ 930584 h 1019596"/>
              <a:gd name="connsiteX93" fmla="*/ 16184 w 4215950"/>
              <a:gd name="connsiteY93" fmla="*/ 954860 h 1019596"/>
              <a:gd name="connsiteX94" fmla="*/ 48552 w 4215950"/>
              <a:gd name="connsiteY94" fmla="*/ 962952 h 1019596"/>
              <a:gd name="connsiteX95" fmla="*/ 72828 w 4215950"/>
              <a:gd name="connsiteY95" fmla="*/ 971044 h 1019596"/>
              <a:gd name="connsiteX96" fmla="*/ 105196 w 4215950"/>
              <a:gd name="connsiteY96" fmla="*/ 987228 h 1019596"/>
              <a:gd name="connsiteX97" fmla="*/ 145657 w 4215950"/>
              <a:gd name="connsiteY97" fmla="*/ 995320 h 1019596"/>
              <a:gd name="connsiteX98" fmla="*/ 178025 w 4215950"/>
              <a:gd name="connsiteY98" fmla="*/ 1003412 h 1019596"/>
              <a:gd name="connsiteX99" fmla="*/ 202301 w 4215950"/>
              <a:gd name="connsiteY99" fmla="*/ 1011504 h 1019596"/>
              <a:gd name="connsiteX100" fmla="*/ 258945 w 4215950"/>
              <a:gd name="connsiteY100" fmla="*/ 1019596 h 1019596"/>
              <a:gd name="connsiteX101" fmla="*/ 347958 w 4215950"/>
              <a:gd name="connsiteY101" fmla="*/ 1011504 h 1019596"/>
              <a:gd name="connsiteX102" fmla="*/ 420786 w 4215950"/>
              <a:gd name="connsiteY102" fmla="*/ 995320 h 1019596"/>
              <a:gd name="connsiteX103" fmla="*/ 493614 w 4215950"/>
              <a:gd name="connsiteY103" fmla="*/ 971044 h 1019596"/>
              <a:gd name="connsiteX104" fmla="*/ 517890 w 4215950"/>
              <a:gd name="connsiteY104" fmla="*/ 962952 h 1019596"/>
              <a:gd name="connsiteX105" fmla="*/ 550258 w 4215950"/>
              <a:gd name="connsiteY105" fmla="*/ 954860 h 1019596"/>
              <a:gd name="connsiteX106" fmla="*/ 736375 w 4215950"/>
              <a:gd name="connsiteY106" fmla="*/ 930584 h 1019596"/>
              <a:gd name="connsiteX107" fmla="*/ 1173345 w 4215950"/>
              <a:gd name="connsiteY107" fmla="*/ 946768 h 1019596"/>
              <a:gd name="connsiteX108" fmla="*/ 1205713 w 4215950"/>
              <a:gd name="connsiteY108" fmla="*/ 954860 h 1019596"/>
              <a:gd name="connsiteX109" fmla="*/ 1254266 w 4215950"/>
              <a:gd name="connsiteY109" fmla="*/ 962952 h 1019596"/>
              <a:gd name="connsiteX110" fmla="*/ 1319002 w 4215950"/>
              <a:gd name="connsiteY110" fmla="*/ 971044 h 1019596"/>
              <a:gd name="connsiteX0" fmla="*/ 4215950 w 4215950"/>
              <a:gd name="connsiteY0" fmla="*/ 663546 h 1019596"/>
              <a:gd name="connsiteX1" fmla="*/ 4183582 w 4215950"/>
              <a:gd name="connsiteY1" fmla="*/ 623086 h 1019596"/>
              <a:gd name="connsiteX2" fmla="*/ 4143122 w 4215950"/>
              <a:gd name="connsiteY2" fmla="*/ 614994 h 1019596"/>
              <a:gd name="connsiteX3" fmla="*/ 4102662 w 4215950"/>
              <a:gd name="connsiteY3" fmla="*/ 598810 h 1019596"/>
              <a:gd name="connsiteX4" fmla="*/ 4070294 w 4215950"/>
              <a:gd name="connsiteY4" fmla="*/ 582626 h 1019596"/>
              <a:gd name="connsiteX5" fmla="*/ 3965097 w 4215950"/>
              <a:gd name="connsiteY5" fmla="*/ 558350 h 1019596"/>
              <a:gd name="connsiteX6" fmla="*/ 3876085 w 4215950"/>
              <a:gd name="connsiteY6" fmla="*/ 525982 h 1019596"/>
              <a:gd name="connsiteX7" fmla="*/ 3851809 w 4215950"/>
              <a:gd name="connsiteY7" fmla="*/ 517890 h 1019596"/>
              <a:gd name="connsiteX8" fmla="*/ 3827533 w 4215950"/>
              <a:gd name="connsiteY8" fmla="*/ 509798 h 1019596"/>
              <a:gd name="connsiteX9" fmla="*/ 3770889 w 4215950"/>
              <a:gd name="connsiteY9" fmla="*/ 485522 h 1019596"/>
              <a:gd name="connsiteX10" fmla="*/ 3698060 w 4215950"/>
              <a:gd name="connsiteY10" fmla="*/ 445061 h 1019596"/>
              <a:gd name="connsiteX11" fmla="*/ 3649508 w 4215950"/>
              <a:gd name="connsiteY11" fmla="*/ 420785 h 1019596"/>
              <a:gd name="connsiteX12" fmla="*/ 3625232 w 4215950"/>
              <a:gd name="connsiteY12" fmla="*/ 404601 h 1019596"/>
              <a:gd name="connsiteX13" fmla="*/ 3592864 w 4215950"/>
              <a:gd name="connsiteY13" fmla="*/ 396509 h 1019596"/>
              <a:gd name="connsiteX14" fmla="*/ 3560496 w 4215950"/>
              <a:gd name="connsiteY14" fmla="*/ 380325 h 1019596"/>
              <a:gd name="connsiteX15" fmla="*/ 3503851 w 4215950"/>
              <a:gd name="connsiteY15" fmla="*/ 364141 h 1019596"/>
              <a:gd name="connsiteX16" fmla="*/ 3455299 w 4215950"/>
              <a:gd name="connsiteY16" fmla="*/ 347957 h 1019596"/>
              <a:gd name="connsiteX17" fmla="*/ 3374379 w 4215950"/>
              <a:gd name="connsiteY17" fmla="*/ 323681 h 1019596"/>
              <a:gd name="connsiteX18" fmla="*/ 3342011 w 4215950"/>
              <a:gd name="connsiteY18" fmla="*/ 307497 h 1019596"/>
              <a:gd name="connsiteX19" fmla="*/ 3228722 w 4215950"/>
              <a:gd name="connsiteY19" fmla="*/ 275129 h 1019596"/>
              <a:gd name="connsiteX20" fmla="*/ 3172078 w 4215950"/>
              <a:gd name="connsiteY20" fmla="*/ 242761 h 1019596"/>
              <a:gd name="connsiteX21" fmla="*/ 3139710 w 4215950"/>
              <a:gd name="connsiteY21" fmla="*/ 234669 h 1019596"/>
              <a:gd name="connsiteX22" fmla="*/ 3115434 w 4215950"/>
              <a:gd name="connsiteY22" fmla="*/ 226577 h 1019596"/>
              <a:gd name="connsiteX23" fmla="*/ 3050697 w 4215950"/>
              <a:gd name="connsiteY23" fmla="*/ 194208 h 1019596"/>
              <a:gd name="connsiteX24" fmla="*/ 3026421 w 4215950"/>
              <a:gd name="connsiteY24" fmla="*/ 186116 h 1019596"/>
              <a:gd name="connsiteX25" fmla="*/ 2977869 w 4215950"/>
              <a:gd name="connsiteY25" fmla="*/ 153748 h 1019596"/>
              <a:gd name="connsiteX26" fmla="*/ 2929317 w 4215950"/>
              <a:gd name="connsiteY26" fmla="*/ 121380 h 1019596"/>
              <a:gd name="connsiteX27" fmla="*/ 2896949 w 4215950"/>
              <a:gd name="connsiteY27" fmla="*/ 105196 h 1019596"/>
              <a:gd name="connsiteX28" fmla="*/ 2872673 w 4215950"/>
              <a:gd name="connsiteY28" fmla="*/ 89012 h 1019596"/>
              <a:gd name="connsiteX29" fmla="*/ 2848396 w 4215950"/>
              <a:gd name="connsiteY29" fmla="*/ 80920 h 1019596"/>
              <a:gd name="connsiteX30" fmla="*/ 2824120 w 4215950"/>
              <a:gd name="connsiteY30" fmla="*/ 64736 h 1019596"/>
              <a:gd name="connsiteX31" fmla="*/ 2799844 w 4215950"/>
              <a:gd name="connsiteY31" fmla="*/ 56644 h 1019596"/>
              <a:gd name="connsiteX32" fmla="*/ 2783660 w 4215950"/>
              <a:gd name="connsiteY32" fmla="*/ 32368 h 1019596"/>
              <a:gd name="connsiteX33" fmla="*/ 2735108 w 4215950"/>
              <a:gd name="connsiteY33" fmla="*/ 16184 h 1019596"/>
              <a:gd name="connsiteX34" fmla="*/ 2646096 w 4215950"/>
              <a:gd name="connsiteY34" fmla="*/ 0 h 1019596"/>
              <a:gd name="connsiteX35" fmla="*/ 2459979 w 4215950"/>
              <a:gd name="connsiteY35" fmla="*/ 8092 h 1019596"/>
              <a:gd name="connsiteX36" fmla="*/ 2427611 w 4215950"/>
              <a:gd name="connsiteY36" fmla="*/ 16184 h 1019596"/>
              <a:gd name="connsiteX37" fmla="*/ 2379058 w 4215950"/>
              <a:gd name="connsiteY37" fmla="*/ 24276 h 1019596"/>
              <a:gd name="connsiteX38" fmla="*/ 2322414 w 4215950"/>
              <a:gd name="connsiteY38" fmla="*/ 40460 h 1019596"/>
              <a:gd name="connsiteX39" fmla="*/ 2273862 w 4215950"/>
              <a:gd name="connsiteY39" fmla="*/ 56644 h 1019596"/>
              <a:gd name="connsiteX40" fmla="*/ 2249586 w 4215950"/>
              <a:gd name="connsiteY40" fmla="*/ 64736 h 1019596"/>
              <a:gd name="connsiteX41" fmla="*/ 2201034 w 4215950"/>
              <a:gd name="connsiteY41" fmla="*/ 72828 h 1019596"/>
              <a:gd name="connsiteX42" fmla="*/ 2176758 w 4215950"/>
              <a:gd name="connsiteY42" fmla="*/ 80920 h 1019596"/>
              <a:gd name="connsiteX43" fmla="*/ 2079653 w 4215950"/>
              <a:gd name="connsiteY43" fmla="*/ 89012 h 1019596"/>
              <a:gd name="connsiteX44" fmla="*/ 2023009 w 4215950"/>
              <a:gd name="connsiteY44" fmla="*/ 97104 h 1019596"/>
              <a:gd name="connsiteX45" fmla="*/ 1974457 w 4215950"/>
              <a:gd name="connsiteY45" fmla="*/ 113288 h 1019596"/>
              <a:gd name="connsiteX46" fmla="*/ 1925904 w 4215950"/>
              <a:gd name="connsiteY46" fmla="*/ 137564 h 1019596"/>
              <a:gd name="connsiteX47" fmla="*/ 1796432 w 4215950"/>
              <a:gd name="connsiteY47" fmla="*/ 161840 h 1019596"/>
              <a:gd name="connsiteX48" fmla="*/ 1764064 w 4215950"/>
              <a:gd name="connsiteY48" fmla="*/ 169932 h 1019596"/>
              <a:gd name="connsiteX49" fmla="*/ 1739788 w 4215950"/>
              <a:gd name="connsiteY49" fmla="*/ 178024 h 1019596"/>
              <a:gd name="connsiteX50" fmla="*/ 1610315 w 4215950"/>
              <a:gd name="connsiteY50" fmla="*/ 194208 h 1019596"/>
              <a:gd name="connsiteX51" fmla="*/ 1586039 w 4215950"/>
              <a:gd name="connsiteY51" fmla="*/ 202300 h 1019596"/>
              <a:gd name="connsiteX52" fmla="*/ 1440382 w 4215950"/>
              <a:gd name="connsiteY52" fmla="*/ 218484 h 1019596"/>
              <a:gd name="connsiteX53" fmla="*/ 1343278 w 4215950"/>
              <a:gd name="connsiteY53" fmla="*/ 234669 h 1019596"/>
              <a:gd name="connsiteX54" fmla="*/ 1319002 w 4215950"/>
              <a:gd name="connsiteY54" fmla="*/ 242761 h 1019596"/>
              <a:gd name="connsiteX55" fmla="*/ 1238081 w 4215950"/>
              <a:gd name="connsiteY55" fmla="*/ 258945 h 1019596"/>
              <a:gd name="connsiteX56" fmla="*/ 1197621 w 4215950"/>
              <a:gd name="connsiteY56" fmla="*/ 267037 h 1019596"/>
              <a:gd name="connsiteX57" fmla="*/ 1173345 w 4215950"/>
              <a:gd name="connsiteY57" fmla="*/ 275129 h 1019596"/>
              <a:gd name="connsiteX58" fmla="*/ 1149069 w 4215950"/>
              <a:gd name="connsiteY58" fmla="*/ 291313 h 1019596"/>
              <a:gd name="connsiteX59" fmla="*/ 1100517 w 4215950"/>
              <a:gd name="connsiteY59" fmla="*/ 299405 h 1019596"/>
              <a:gd name="connsiteX60" fmla="*/ 882032 w 4215950"/>
              <a:gd name="connsiteY60" fmla="*/ 307497 h 1019596"/>
              <a:gd name="connsiteX61" fmla="*/ 817296 w 4215950"/>
              <a:gd name="connsiteY61" fmla="*/ 323681 h 1019596"/>
              <a:gd name="connsiteX62" fmla="*/ 793019 w 4215950"/>
              <a:gd name="connsiteY62" fmla="*/ 331773 h 1019596"/>
              <a:gd name="connsiteX63" fmla="*/ 752559 w 4215950"/>
              <a:gd name="connsiteY63" fmla="*/ 339865 h 1019596"/>
              <a:gd name="connsiteX64" fmla="*/ 704007 w 4215950"/>
              <a:gd name="connsiteY64" fmla="*/ 356049 h 1019596"/>
              <a:gd name="connsiteX65" fmla="*/ 623087 w 4215950"/>
              <a:gd name="connsiteY65" fmla="*/ 372233 h 1019596"/>
              <a:gd name="connsiteX66" fmla="*/ 558350 w 4215950"/>
              <a:gd name="connsiteY66" fmla="*/ 388417 h 1019596"/>
              <a:gd name="connsiteX67" fmla="*/ 534074 w 4215950"/>
              <a:gd name="connsiteY67" fmla="*/ 412693 h 1019596"/>
              <a:gd name="connsiteX68" fmla="*/ 542166 w 4215950"/>
              <a:gd name="connsiteY68" fmla="*/ 445061 h 1019596"/>
              <a:gd name="connsiteX69" fmla="*/ 574535 w 4215950"/>
              <a:gd name="connsiteY69" fmla="*/ 485522 h 1019596"/>
              <a:gd name="connsiteX70" fmla="*/ 623087 w 4215950"/>
              <a:gd name="connsiteY70" fmla="*/ 517890 h 1019596"/>
              <a:gd name="connsiteX71" fmla="*/ 647363 w 4215950"/>
              <a:gd name="connsiteY71" fmla="*/ 534074 h 1019596"/>
              <a:gd name="connsiteX72" fmla="*/ 695915 w 4215950"/>
              <a:gd name="connsiteY72" fmla="*/ 558350 h 1019596"/>
              <a:gd name="connsiteX73" fmla="*/ 720191 w 4215950"/>
              <a:gd name="connsiteY73" fmla="*/ 582626 h 1019596"/>
              <a:gd name="connsiteX74" fmla="*/ 744467 w 4215950"/>
              <a:gd name="connsiteY74" fmla="*/ 598810 h 1019596"/>
              <a:gd name="connsiteX75" fmla="*/ 768743 w 4215950"/>
              <a:gd name="connsiteY75" fmla="*/ 623086 h 1019596"/>
              <a:gd name="connsiteX76" fmla="*/ 793019 w 4215950"/>
              <a:gd name="connsiteY76" fmla="*/ 639270 h 1019596"/>
              <a:gd name="connsiteX77" fmla="*/ 809204 w 4215950"/>
              <a:gd name="connsiteY77" fmla="*/ 655454 h 1019596"/>
              <a:gd name="connsiteX78" fmla="*/ 833480 w 4215950"/>
              <a:gd name="connsiteY78" fmla="*/ 671638 h 1019596"/>
              <a:gd name="connsiteX79" fmla="*/ 849664 w 4215950"/>
              <a:gd name="connsiteY79" fmla="*/ 687823 h 1019596"/>
              <a:gd name="connsiteX80" fmla="*/ 841572 w 4215950"/>
              <a:gd name="connsiteY80" fmla="*/ 712099 h 1019596"/>
              <a:gd name="connsiteX81" fmla="*/ 768743 w 4215950"/>
              <a:gd name="connsiteY81" fmla="*/ 728283 h 1019596"/>
              <a:gd name="connsiteX82" fmla="*/ 744467 w 4215950"/>
              <a:gd name="connsiteY82" fmla="*/ 736375 h 1019596"/>
              <a:gd name="connsiteX83" fmla="*/ 679731 w 4215950"/>
              <a:gd name="connsiteY83" fmla="*/ 760651 h 1019596"/>
              <a:gd name="connsiteX84" fmla="*/ 655455 w 4215950"/>
              <a:gd name="connsiteY84" fmla="*/ 784927 h 1019596"/>
              <a:gd name="connsiteX85" fmla="*/ 631179 w 4215950"/>
              <a:gd name="connsiteY85" fmla="*/ 793019 h 1019596"/>
              <a:gd name="connsiteX86" fmla="*/ 582627 w 4215950"/>
              <a:gd name="connsiteY86" fmla="*/ 817295 h 1019596"/>
              <a:gd name="connsiteX87" fmla="*/ 315589 w 4215950"/>
              <a:gd name="connsiteY87" fmla="*/ 825387 h 1019596"/>
              <a:gd name="connsiteX88" fmla="*/ 234669 w 4215950"/>
              <a:gd name="connsiteY88" fmla="*/ 841571 h 1019596"/>
              <a:gd name="connsiteX89" fmla="*/ 178025 w 4215950"/>
              <a:gd name="connsiteY89" fmla="*/ 857755 h 1019596"/>
              <a:gd name="connsiteX90" fmla="*/ 105196 w 4215950"/>
              <a:gd name="connsiteY90" fmla="*/ 890123 h 1019596"/>
              <a:gd name="connsiteX91" fmla="*/ 24276 w 4215950"/>
              <a:gd name="connsiteY91" fmla="*/ 914400 h 1019596"/>
              <a:gd name="connsiteX92" fmla="*/ 0 w 4215950"/>
              <a:gd name="connsiteY92" fmla="*/ 930584 h 1019596"/>
              <a:gd name="connsiteX93" fmla="*/ 16184 w 4215950"/>
              <a:gd name="connsiteY93" fmla="*/ 954860 h 1019596"/>
              <a:gd name="connsiteX94" fmla="*/ 48552 w 4215950"/>
              <a:gd name="connsiteY94" fmla="*/ 962952 h 1019596"/>
              <a:gd name="connsiteX95" fmla="*/ 72828 w 4215950"/>
              <a:gd name="connsiteY95" fmla="*/ 971044 h 1019596"/>
              <a:gd name="connsiteX96" fmla="*/ 105196 w 4215950"/>
              <a:gd name="connsiteY96" fmla="*/ 987228 h 1019596"/>
              <a:gd name="connsiteX97" fmla="*/ 145657 w 4215950"/>
              <a:gd name="connsiteY97" fmla="*/ 995320 h 1019596"/>
              <a:gd name="connsiteX98" fmla="*/ 178025 w 4215950"/>
              <a:gd name="connsiteY98" fmla="*/ 1003412 h 1019596"/>
              <a:gd name="connsiteX99" fmla="*/ 202301 w 4215950"/>
              <a:gd name="connsiteY99" fmla="*/ 1011504 h 1019596"/>
              <a:gd name="connsiteX100" fmla="*/ 258945 w 4215950"/>
              <a:gd name="connsiteY100" fmla="*/ 1019596 h 1019596"/>
              <a:gd name="connsiteX101" fmla="*/ 347958 w 4215950"/>
              <a:gd name="connsiteY101" fmla="*/ 1011504 h 1019596"/>
              <a:gd name="connsiteX102" fmla="*/ 420786 w 4215950"/>
              <a:gd name="connsiteY102" fmla="*/ 995320 h 1019596"/>
              <a:gd name="connsiteX103" fmla="*/ 493614 w 4215950"/>
              <a:gd name="connsiteY103" fmla="*/ 971044 h 1019596"/>
              <a:gd name="connsiteX104" fmla="*/ 517890 w 4215950"/>
              <a:gd name="connsiteY104" fmla="*/ 962952 h 1019596"/>
              <a:gd name="connsiteX105" fmla="*/ 550258 w 4215950"/>
              <a:gd name="connsiteY105" fmla="*/ 954860 h 1019596"/>
              <a:gd name="connsiteX106" fmla="*/ 736375 w 4215950"/>
              <a:gd name="connsiteY106" fmla="*/ 930584 h 1019596"/>
              <a:gd name="connsiteX107" fmla="*/ 1173345 w 4215950"/>
              <a:gd name="connsiteY107" fmla="*/ 946768 h 1019596"/>
              <a:gd name="connsiteX108" fmla="*/ 1205713 w 4215950"/>
              <a:gd name="connsiteY108" fmla="*/ 954860 h 1019596"/>
              <a:gd name="connsiteX109" fmla="*/ 1254266 w 4215950"/>
              <a:gd name="connsiteY109" fmla="*/ 962952 h 1019596"/>
              <a:gd name="connsiteX110" fmla="*/ 1319002 w 4215950"/>
              <a:gd name="connsiteY110" fmla="*/ 971044 h 1019596"/>
              <a:gd name="connsiteX0" fmla="*/ 4215950 w 4215950"/>
              <a:gd name="connsiteY0" fmla="*/ 663546 h 1019596"/>
              <a:gd name="connsiteX1" fmla="*/ 4183582 w 4215950"/>
              <a:gd name="connsiteY1" fmla="*/ 623086 h 1019596"/>
              <a:gd name="connsiteX2" fmla="*/ 4143122 w 4215950"/>
              <a:gd name="connsiteY2" fmla="*/ 614994 h 1019596"/>
              <a:gd name="connsiteX3" fmla="*/ 4102662 w 4215950"/>
              <a:gd name="connsiteY3" fmla="*/ 598810 h 1019596"/>
              <a:gd name="connsiteX4" fmla="*/ 4070294 w 4215950"/>
              <a:gd name="connsiteY4" fmla="*/ 582626 h 1019596"/>
              <a:gd name="connsiteX5" fmla="*/ 3965097 w 4215950"/>
              <a:gd name="connsiteY5" fmla="*/ 558350 h 1019596"/>
              <a:gd name="connsiteX6" fmla="*/ 3876085 w 4215950"/>
              <a:gd name="connsiteY6" fmla="*/ 525982 h 1019596"/>
              <a:gd name="connsiteX7" fmla="*/ 3851809 w 4215950"/>
              <a:gd name="connsiteY7" fmla="*/ 517890 h 1019596"/>
              <a:gd name="connsiteX8" fmla="*/ 3827533 w 4215950"/>
              <a:gd name="connsiteY8" fmla="*/ 509798 h 1019596"/>
              <a:gd name="connsiteX9" fmla="*/ 3770889 w 4215950"/>
              <a:gd name="connsiteY9" fmla="*/ 485522 h 1019596"/>
              <a:gd name="connsiteX10" fmla="*/ 3698060 w 4215950"/>
              <a:gd name="connsiteY10" fmla="*/ 445061 h 1019596"/>
              <a:gd name="connsiteX11" fmla="*/ 3649508 w 4215950"/>
              <a:gd name="connsiteY11" fmla="*/ 420785 h 1019596"/>
              <a:gd name="connsiteX12" fmla="*/ 3625232 w 4215950"/>
              <a:gd name="connsiteY12" fmla="*/ 404601 h 1019596"/>
              <a:gd name="connsiteX13" fmla="*/ 3592864 w 4215950"/>
              <a:gd name="connsiteY13" fmla="*/ 396509 h 1019596"/>
              <a:gd name="connsiteX14" fmla="*/ 3560496 w 4215950"/>
              <a:gd name="connsiteY14" fmla="*/ 380325 h 1019596"/>
              <a:gd name="connsiteX15" fmla="*/ 3503851 w 4215950"/>
              <a:gd name="connsiteY15" fmla="*/ 364141 h 1019596"/>
              <a:gd name="connsiteX16" fmla="*/ 3455299 w 4215950"/>
              <a:gd name="connsiteY16" fmla="*/ 347957 h 1019596"/>
              <a:gd name="connsiteX17" fmla="*/ 3374379 w 4215950"/>
              <a:gd name="connsiteY17" fmla="*/ 323681 h 1019596"/>
              <a:gd name="connsiteX18" fmla="*/ 3342011 w 4215950"/>
              <a:gd name="connsiteY18" fmla="*/ 307497 h 1019596"/>
              <a:gd name="connsiteX19" fmla="*/ 3228722 w 4215950"/>
              <a:gd name="connsiteY19" fmla="*/ 275129 h 1019596"/>
              <a:gd name="connsiteX20" fmla="*/ 3172078 w 4215950"/>
              <a:gd name="connsiteY20" fmla="*/ 242761 h 1019596"/>
              <a:gd name="connsiteX21" fmla="*/ 3139710 w 4215950"/>
              <a:gd name="connsiteY21" fmla="*/ 234669 h 1019596"/>
              <a:gd name="connsiteX22" fmla="*/ 3115434 w 4215950"/>
              <a:gd name="connsiteY22" fmla="*/ 226577 h 1019596"/>
              <a:gd name="connsiteX23" fmla="*/ 3050697 w 4215950"/>
              <a:gd name="connsiteY23" fmla="*/ 194208 h 1019596"/>
              <a:gd name="connsiteX24" fmla="*/ 3026421 w 4215950"/>
              <a:gd name="connsiteY24" fmla="*/ 186116 h 1019596"/>
              <a:gd name="connsiteX25" fmla="*/ 2977869 w 4215950"/>
              <a:gd name="connsiteY25" fmla="*/ 153748 h 1019596"/>
              <a:gd name="connsiteX26" fmla="*/ 2929317 w 4215950"/>
              <a:gd name="connsiteY26" fmla="*/ 121380 h 1019596"/>
              <a:gd name="connsiteX27" fmla="*/ 2896949 w 4215950"/>
              <a:gd name="connsiteY27" fmla="*/ 105196 h 1019596"/>
              <a:gd name="connsiteX28" fmla="*/ 2872673 w 4215950"/>
              <a:gd name="connsiteY28" fmla="*/ 89012 h 1019596"/>
              <a:gd name="connsiteX29" fmla="*/ 2848396 w 4215950"/>
              <a:gd name="connsiteY29" fmla="*/ 80920 h 1019596"/>
              <a:gd name="connsiteX30" fmla="*/ 2824120 w 4215950"/>
              <a:gd name="connsiteY30" fmla="*/ 64736 h 1019596"/>
              <a:gd name="connsiteX31" fmla="*/ 2799844 w 4215950"/>
              <a:gd name="connsiteY31" fmla="*/ 56644 h 1019596"/>
              <a:gd name="connsiteX32" fmla="*/ 2783660 w 4215950"/>
              <a:gd name="connsiteY32" fmla="*/ 32368 h 1019596"/>
              <a:gd name="connsiteX33" fmla="*/ 2735108 w 4215950"/>
              <a:gd name="connsiteY33" fmla="*/ 16184 h 1019596"/>
              <a:gd name="connsiteX34" fmla="*/ 2646096 w 4215950"/>
              <a:gd name="connsiteY34" fmla="*/ 0 h 1019596"/>
              <a:gd name="connsiteX35" fmla="*/ 2459979 w 4215950"/>
              <a:gd name="connsiteY35" fmla="*/ 8092 h 1019596"/>
              <a:gd name="connsiteX36" fmla="*/ 2427611 w 4215950"/>
              <a:gd name="connsiteY36" fmla="*/ 16184 h 1019596"/>
              <a:gd name="connsiteX37" fmla="*/ 2379058 w 4215950"/>
              <a:gd name="connsiteY37" fmla="*/ 24276 h 1019596"/>
              <a:gd name="connsiteX38" fmla="*/ 2322414 w 4215950"/>
              <a:gd name="connsiteY38" fmla="*/ 40460 h 1019596"/>
              <a:gd name="connsiteX39" fmla="*/ 2273862 w 4215950"/>
              <a:gd name="connsiteY39" fmla="*/ 56644 h 1019596"/>
              <a:gd name="connsiteX40" fmla="*/ 2249586 w 4215950"/>
              <a:gd name="connsiteY40" fmla="*/ 64736 h 1019596"/>
              <a:gd name="connsiteX41" fmla="*/ 2201034 w 4215950"/>
              <a:gd name="connsiteY41" fmla="*/ 72828 h 1019596"/>
              <a:gd name="connsiteX42" fmla="*/ 2176758 w 4215950"/>
              <a:gd name="connsiteY42" fmla="*/ 80920 h 1019596"/>
              <a:gd name="connsiteX43" fmla="*/ 2079653 w 4215950"/>
              <a:gd name="connsiteY43" fmla="*/ 89012 h 1019596"/>
              <a:gd name="connsiteX44" fmla="*/ 2023009 w 4215950"/>
              <a:gd name="connsiteY44" fmla="*/ 97104 h 1019596"/>
              <a:gd name="connsiteX45" fmla="*/ 1974457 w 4215950"/>
              <a:gd name="connsiteY45" fmla="*/ 113288 h 1019596"/>
              <a:gd name="connsiteX46" fmla="*/ 1925904 w 4215950"/>
              <a:gd name="connsiteY46" fmla="*/ 137564 h 1019596"/>
              <a:gd name="connsiteX47" fmla="*/ 1796432 w 4215950"/>
              <a:gd name="connsiteY47" fmla="*/ 161840 h 1019596"/>
              <a:gd name="connsiteX48" fmla="*/ 1764064 w 4215950"/>
              <a:gd name="connsiteY48" fmla="*/ 169932 h 1019596"/>
              <a:gd name="connsiteX49" fmla="*/ 1739788 w 4215950"/>
              <a:gd name="connsiteY49" fmla="*/ 178024 h 1019596"/>
              <a:gd name="connsiteX50" fmla="*/ 1610315 w 4215950"/>
              <a:gd name="connsiteY50" fmla="*/ 194208 h 1019596"/>
              <a:gd name="connsiteX51" fmla="*/ 1586039 w 4215950"/>
              <a:gd name="connsiteY51" fmla="*/ 202300 h 1019596"/>
              <a:gd name="connsiteX52" fmla="*/ 1440382 w 4215950"/>
              <a:gd name="connsiteY52" fmla="*/ 218484 h 1019596"/>
              <a:gd name="connsiteX53" fmla="*/ 1343278 w 4215950"/>
              <a:gd name="connsiteY53" fmla="*/ 234669 h 1019596"/>
              <a:gd name="connsiteX54" fmla="*/ 1319002 w 4215950"/>
              <a:gd name="connsiteY54" fmla="*/ 242761 h 1019596"/>
              <a:gd name="connsiteX55" fmla="*/ 1238081 w 4215950"/>
              <a:gd name="connsiteY55" fmla="*/ 258945 h 1019596"/>
              <a:gd name="connsiteX56" fmla="*/ 1197621 w 4215950"/>
              <a:gd name="connsiteY56" fmla="*/ 267037 h 1019596"/>
              <a:gd name="connsiteX57" fmla="*/ 1173345 w 4215950"/>
              <a:gd name="connsiteY57" fmla="*/ 275129 h 1019596"/>
              <a:gd name="connsiteX58" fmla="*/ 1149069 w 4215950"/>
              <a:gd name="connsiteY58" fmla="*/ 291313 h 1019596"/>
              <a:gd name="connsiteX59" fmla="*/ 1100517 w 4215950"/>
              <a:gd name="connsiteY59" fmla="*/ 299405 h 1019596"/>
              <a:gd name="connsiteX60" fmla="*/ 882032 w 4215950"/>
              <a:gd name="connsiteY60" fmla="*/ 307497 h 1019596"/>
              <a:gd name="connsiteX61" fmla="*/ 817296 w 4215950"/>
              <a:gd name="connsiteY61" fmla="*/ 323681 h 1019596"/>
              <a:gd name="connsiteX62" fmla="*/ 793019 w 4215950"/>
              <a:gd name="connsiteY62" fmla="*/ 331773 h 1019596"/>
              <a:gd name="connsiteX63" fmla="*/ 752559 w 4215950"/>
              <a:gd name="connsiteY63" fmla="*/ 339865 h 1019596"/>
              <a:gd name="connsiteX64" fmla="*/ 704007 w 4215950"/>
              <a:gd name="connsiteY64" fmla="*/ 356049 h 1019596"/>
              <a:gd name="connsiteX65" fmla="*/ 623087 w 4215950"/>
              <a:gd name="connsiteY65" fmla="*/ 372233 h 1019596"/>
              <a:gd name="connsiteX66" fmla="*/ 558350 w 4215950"/>
              <a:gd name="connsiteY66" fmla="*/ 388417 h 1019596"/>
              <a:gd name="connsiteX67" fmla="*/ 534074 w 4215950"/>
              <a:gd name="connsiteY67" fmla="*/ 412693 h 1019596"/>
              <a:gd name="connsiteX68" fmla="*/ 542166 w 4215950"/>
              <a:gd name="connsiteY68" fmla="*/ 445061 h 1019596"/>
              <a:gd name="connsiteX69" fmla="*/ 574535 w 4215950"/>
              <a:gd name="connsiteY69" fmla="*/ 485522 h 1019596"/>
              <a:gd name="connsiteX70" fmla="*/ 623087 w 4215950"/>
              <a:gd name="connsiteY70" fmla="*/ 517890 h 1019596"/>
              <a:gd name="connsiteX71" fmla="*/ 647363 w 4215950"/>
              <a:gd name="connsiteY71" fmla="*/ 534074 h 1019596"/>
              <a:gd name="connsiteX72" fmla="*/ 695915 w 4215950"/>
              <a:gd name="connsiteY72" fmla="*/ 558350 h 1019596"/>
              <a:gd name="connsiteX73" fmla="*/ 720191 w 4215950"/>
              <a:gd name="connsiteY73" fmla="*/ 582626 h 1019596"/>
              <a:gd name="connsiteX74" fmla="*/ 744467 w 4215950"/>
              <a:gd name="connsiteY74" fmla="*/ 598810 h 1019596"/>
              <a:gd name="connsiteX75" fmla="*/ 768743 w 4215950"/>
              <a:gd name="connsiteY75" fmla="*/ 623086 h 1019596"/>
              <a:gd name="connsiteX76" fmla="*/ 793019 w 4215950"/>
              <a:gd name="connsiteY76" fmla="*/ 639270 h 1019596"/>
              <a:gd name="connsiteX77" fmla="*/ 809204 w 4215950"/>
              <a:gd name="connsiteY77" fmla="*/ 655454 h 1019596"/>
              <a:gd name="connsiteX78" fmla="*/ 833480 w 4215950"/>
              <a:gd name="connsiteY78" fmla="*/ 671638 h 1019596"/>
              <a:gd name="connsiteX79" fmla="*/ 849664 w 4215950"/>
              <a:gd name="connsiteY79" fmla="*/ 687823 h 1019596"/>
              <a:gd name="connsiteX80" fmla="*/ 841572 w 4215950"/>
              <a:gd name="connsiteY80" fmla="*/ 712099 h 1019596"/>
              <a:gd name="connsiteX81" fmla="*/ 768743 w 4215950"/>
              <a:gd name="connsiteY81" fmla="*/ 728283 h 1019596"/>
              <a:gd name="connsiteX82" fmla="*/ 744467 w 4215950"/>
              <a:gd name="connsiteY82" fmla="*/ 736375 h 1019596"/>
              <a:gd name="connsiteX83" fmla="*/ 679731 w 4215950"/>
              <a:gd name="connsiteY83" fmla="*/ 760651 h 1019596"/>
              <a:gd name="connsiteX84" fmla="*/ 655455 w 4215950"/>
              <a:gd name="connsiteY84" fmla="*/ 784927 h 1019596"/>
              <a:gd name="connsiteX85" fmla="*/ 631179 w 4215950"/>
              <a:gd name="connsiteY85" fmla="*/ 793019 h 1019596"/>
              <a:gd name="connsiteX86" fmla="*/ 477430 w 4215950"/>
              <a:gd name="connsiteY86" fmla="*/ 817295 h 1019596"/>
              <a:gd name="connsiteX87" fmla="*/ 315589 w 4215950"/>
              <a:gd name="connsiteY87" fmla="*/ 825387 h 1019596"/>
              <a:gd name="connsiteX88" fmla="*/ 234669 w 4215950"/>
              <a:gd name="connsiteY88" fmla="*/ 841571 h 1019596"/>
              <a:gd name="connsiteX89" fmla="*/ 178025 w 4215950"/>
              <a:gd name="connsiteY89" fmla="*/ 857755 h 1019596"/>
              <a:gd name="connsiteX90" fmla="*/ 105196 w 4215950"/>
              <a:gd name="connsiteY90" fmla="*/ 890123 h 1019596"/>
              <a:gd name="connsiteX91" fmla="*/ 24276 w 4215950"/>
              <a:gd name="connsiteY91" fmla="*/ 914400 h 1019596"/>
              <a:gd name="connsiteX92" fmla="*/ 0 w 4215950"/>
              <a:gd name="connsiteY92" fmla="*/ 930584 h 1019596"/>
              <a:gd name="connsiteX93" fmla="*/ 16184 w 4215950"/>
              <a:gd name="connsiteY93" fmla="*/ 954860 h 1019596"/>
              <a:gd name="connsiteX94" fmla="*/ 48552 w 4215950"/>
              <a:gd name="connsiteY94" fmla="*/ 962952 h 1019596"/>
              <a:gd name="connsiteX95" fmla="*/ 72828 w 4215950"/>
              <a:gd name="connsiteY95" fmla="*/ 971044 h 1019596"/>
              <a:gd name="connsiteX96" fmla="*/ 105196 w 4215950"/>
              <a:gd name="connsiteY96" fmla="*/ 987228 h 1019596"/>
              <a:gd name="connsiteX97" fmla="*/ 145657 w 4215950"/>
              <a:gd name="connsiteY97" fmla="*/ 995320 h 1019596"/>
              <a:gd name="connsiteX98" fmla="*/ 178025 w 4215950"/>
              <a:gd name="connsiteY98" fmla="*/ 1003412 h 1019596"/>
              <a:gd name="connsiteX99" fmla="*/ 202301 w 4215950"/>
              <a:gd name="connsiteY99" fmla="*/ 1011504 h 1019596"/>
              <a:gd name="connsiteX100" fmla="*/ 258945 w 4215950"/>
              <a:gd name="connsiteY100" fmla="*/ 1019596 h 1019596"/>
              <a:gd name="connsiteX101" fmla="*/ 347958 w 4215950"/>
              <a:gd name="connsiteY101" fmla="*/ 1011504 h 1019596"/>
              <a:gd name="connsiteX102" fmla="*/ 420786 w 4215950"/>
              <a:gd name="connsiteY102" fmla="*/ 995320 h 1019596"/>
              <a:gd name="connsiteX103" fmla="*/ 493614 w 4215950"/>
              <a:gd name="connsiteY103" fmla="*/ 971044 h 1019596"/>
              <a:gd name="connsiteX104" fmla="*/ 517890 w 4215950"/>
              <a:gd name="connsiteY104" fmla="*/ 962952 h 1019596"/>
              <a:gd name="connsiteX105" fmla="*/ 550258 w 4215950"/>
              <a:gd name="connsiteY105" fmla="*/ 954860 h 1019596"/>
              <a:gd name="connsiteX106" fmla="*/ 736375 w 4215950"/>
              <a:gd name="connsiteY106" fmla="*/ 930584 h 1019596"/>
              <a:gd name="connsiteX107" fmla="*/ 1173345 w 4215950"/>
              <a:gd name="connsiteY107" fmla="*/ 946768 h 1019596"/>
              <a:gd name="connsiteX108" fmla="*/ 1205713 w 4215950"/>
              <a:gd name="connsiteY108" fmla="*/ 954860 h 1019596"/>
              <a:gd name="connsiteX109" fmla="*/ 1254266 w 4215950"/>
              <a:gd name="connsiteY109" fmla="*/ 962952 h 1019596"/>
              <a:gd name="connsiteX110" fmla="*/ 1319002 w 4215950"/>
              <a:gd name="connsiteY110" fmla="*/ 971044 h 1019596"/>
              <a:gd name="connsiteX0" fmla="*/ 4215950 w 4215950"/>
              <a:gd name="connsiteY0" fmla="*/ 663546 h 1019596"/>
              <a:gd name="connsiteX1" fmla="*/ 4183582 w 4215950"/>
              <a:gd name="connsiteY1" fmla="*/ 623086 h 1019596"/>
              <a:gd name="connsiteX2" fmla="*/ 4143122 w 4215950"/>
              <a:gd name="connsiteY2" fmla="*/ 614994 h 1019596"/>
              <a:gd name="connsiteX3" fmla="*/ 4102662 w 4215950"/>
              <a:gd name="connsiteY3" fmla="*/ 598810 h 1019596"/>
              <a:gd name="connsiteX4" fmla="*/ 4070294 w 4215950"/>
              <a:gd name="connsiteY4" fmla="*/ 582626 h 1019596"/>
              <a:gd name="connsiteX5" fmla="*/ 3965097 w 4215950"/>
              <a:gd name="connsiteY5" fmla="*/ 558350 h 1019596"/>
              <a:gd name="connsiteX6" fmla="*/ 3876085 w 4215950"/>
              <a:gd name="connsiteY6" fmla="*/ 525982 h 1019596"/>
              <a:gd name="connsiteX7" fmla="*/ 3851809 w 4215950"/>
              <a:gd name="connsiteY7" fmla="*/ 517890 h 1019596"/>
              <a:gd name="connsiteX8" fmla="*/ 3827533 w 4215950"/>
              <a:gd name="connsiteY8" fmla="*/ 509798 h 1019596"/>
              <a:gd name="connsiteX9" fmla="*/ 3770889 w 4215950"/>
              <a:gd name="connsiteY9" fmla="*/ 485522 h 1019596"/>
              <a:gd name="connsiteX10" fmla="*/ 3698060 w 4215950"/>
              <a:gd name="connsiteY10" fmla="*/ 445061 h 1019596"/>
              <a:gd name="connsiteX11" fmla="*/ 3649508 w 4215950"/>
              <a:gd name="connsiteY11" fmla="*/ 420785 h 1019596"/>
              <a:gd name="connsiteX12" fmla="*/ 3625232 w 4215950"/>
              <a:gd name="connsiteY12" fmla="*/ 404601 h 1019596"/>
              <a:gd name="connsiteX13" fmla="*/ 3592864 w 4215950"/>
              <a:gd name="connsiteY13" fmla="*/ 396509 h 1019596"/>
              <a:gd name="connsiteX14" fmla="*/ 3560496 w 4215950"/>
              <a:gd name="connsiteY14" fmla="*/ 380325 h 1019596"/>
              <a:gd name="connsiteX15" fmla="*/ 3503851 w 4215950"/>
              <a:gd name="connsiteY15" fmla="*/ 364141 h 1019596"/>
              <a:gd name="connsiteX16" fmla="*/ 3455299 w 4215950"/>
              <a:gd name="connsiteY16" fmla="*/ 347957 h 1019596"/>
              <a:gd name="connsiteX17" fmla="*/ 3374379 w 4215950"/>
              <a:gd name="connsiteY17" fmla="*/ 323681 h 1019596"/>
              <a:gd name="connsiteX18" fmla="*/ 3342011 w 4215950"/>
              <a:gd name="connsiteY18" fmla="*/ 307497 h 1019596"/>
              <a:gd name="connsiteX19" fmla="*/ 3228722 w 4215950"/>
              <a:gd name="connsiteY19" fmla="*/ 275129 h 1019596"/>
              <a:gd name="connsiteX20" fmla="*/ 3172078 w 4215950"/>
              <a:gd name="connsiteY20" fmla="*/ 242761 h 1019596"/>
              <a:gd name="connsiteX21" fmla="*/ 3139710 w 4215950"/>
              <a:gd name="connsiteY21" fmla="*/ 234669 h 1019596"/>
              <a:gd name="connsiteX22" fmla="*/ 3115434 w 4215950"/>
              <a:gd name="connsiteY22" fmla="*/ 226577 h 1019596"/>
              <a:gd name="connsiteX23" fmla="*/ 3050697 w 4215950"/>
              <a:gd name="connsiteY23" fmla="*/ 194208 h 1019596"/>
              <a:gd name="connsiteX24" fmla="*/ 3026421 w 4215950"/>
              <a:gd name="connsiteY24" fmla="*/ 186116 h 1019596"/>
              <a:gd name="connsiteX25" fmla="*/ 2977869 w 4215950"/>
              <a:gd name="connsiteY25" fmla="*/ 153748 h 1019596"/>
              <a:gd name="connsiteX26" fmla="*/ 2929317 w 4215950"/>
              <a:gd name="connsiteY26" fmla="*/ 121380 h 1019596"/>
              <a:gd name="connsiteX27" fmla="*/ 2896949 w 4215950"/>
              <a:gd name="connsiteY27" fmla="*/ 105196 h 1019596"/>
              <a:gd name="connsiteX28" fmla="*/ 2872673 w 4215950"/>
              <a:gd name="connsiteY28" fmla="*/ 89012 h 1019596"/>
              <a:gd name="connsiteX29" fmla="*/ 2848396 w 4215950"/>
              <a:gd name="connsiteY29" fmla="*/ 80920 h 1019596"/>
              <a:gd name="connsiteX30" fmla="*/ 2824120 w 4215950"/>
              <a:gd name="connsiteY30" fmla="*/ 64736 h 1019596"/>
              <a:gd name="connsiteX31" fmla="*/ 2799844 w 4215950"/>
              <a:gd name="connsiteY31" fmla="*/ 56644 h 1019596"/>
              <a:gd name="connsiteX32" fmla="*/ 2783660 w 4215950"/>
              <a:gd name="connsiteY32" fmla="*/ 32368 h 1019596"/>
              <a:gd name="connsiteX33" fmla="*/ 2735108 w 4215950"/>
              <a:gd name="connsiteY33" fmla="*/ 16184 h 1019596"/>
              <a:gd name="connsiteX34" fmla="*/ 2646096 w 4215950"/>
              <a:gd name="connsiteY34" fmla="*/ 0 h 1019596"/>
              <a:gd name="connsiteX35" fmla="*/ 2459979 w 4215950"/>
              <a:gd name="connsiteY35" fmla="*/ 8092 h 1019596"/>
              <a:gd name="connsiteX36" fmla="*/ 2427611 w 4215950"/>
              <a:gd name="connsiteY36" fmla="*/ 16184 h 1019596"/>
              <a:gd name="connsiteX37" fmla="*/ 2379058 w 4215950"/>
              <a:gd name="connsiteY37" fmla="*/ 24276 h 1019596"/>
              <a:gd name="connsiteX38" fmla="*/ 2322414 w 4215950"/>
              <a:gd name="connsiteY38" fmla="*/ 40460 h 1019596"/>
              <a:gd name="connsiteX39" fmla="*/ 2273862 w 4215950"/>
              <a:gd name="connsiteY39" fmla="*/ 56644 h 1019596"/>
              <a:gd name="connsiteX40" fmla="*/ 2249586 w 4215950"/>
              <a:gd name="connsiteY40" fmla="*/ 64736 h 1019596"/>
              <a:gd name="connsiteX41" fmla="*/ 2201034 w 4215950"/>
              <a:gd name="connsiteY41" fmla="*/ 72828 h 1019596"/>
              <a:gd name="connsiteX42" fmla="*/ 2176758 w 4215950"/>
              <a:gd name="connsiteY42" fmla="*/ 80920 h 1019596"/>
              <a:gd name="connsiteX43" fmla="*/ 2079653 w 4215950"/>
              <a:gd name="connsiteY43" fmla="*/ 89012 h 1019596"/>
              <a:gd name="connsiteX44" fmla="*/ 2023009 w 4215950"/>
              <a:gd name="connsiteY44" fmla="*/ 97104 h 1019596"/>
              <a:gd name="connsiteX45" fmla="*/ 1974457 w 4215950"/>
              <a:gd name="connsiteY45" fmla="*/ 113288 h 1019596"/>
              <a:gd name="connsiteX46" fmla="*/ 1925904 w 4215950"/>
              <a:gd name="connsiteY46" fmla="*/ 137564 h 1019596"/>
              <a:gd name="connsiteX47" fmla="*/ 1796432 w 4215950"/>
              <a:gd name="connsiteY47" fmla="*/ 161840 h 1019596"/>
              <a:gd name="connsiteX48" fmla="*/ 1764064 w 4215950"/>
              <a:gd name="connsiteY48" fmla="*/ 169932 h 1019596"/>
              <a:gd name="connsiteX49" fmla="*/ 1739788 w 4215950"/>
              <a:gd name="connsiteY49" fmla="*/ 178024 h 1019596"/>
              <a:gd name="connsiteX50" fmla="*/ 1610315 w 4215950"/>
              <a:gd name="connsiteY50" fmla="*/ 194208 h 1019596"/>
              <a:gd name="connsiteX51" fmla="*/ 1586039 w 4215950"/>
              <a:gd name="connsiteY51" fmla="*/ 202300 h 1019596"/>
              <a:gd name="connsiteX52" fmla="*/ 1440382 w 4215950"/>
              <a:gd name="connsiteY52" fmla="*/ 218484 h 1019596"/>
              <a:gd name="connsiteX53" fmla="*/ 1343278 w 4215950"/>
              <a:gd name="connsiteY53" fmla="*/ 234669 h 1019596"/>
              <a:gd name="connsiteX54" fmla="*/ 1319002 w 4215950"/>
              <a:gd name="connsiteY54" fmla="*/ 242761 h 1019596"/>
              <a:gd name="connsiteX55" fmla="*/ 1238081 w 4215950"/>
              <a:gd name="connsiteY55" fmla="*/ 258945 h 1019596"/>
              <a:gd name="connsiteX56" fmla="*/ 1197621 w 4215950"/>
              <a:gd name="connsiteY56" fmla="*/ 267037 h 1019596"/>
              <a:gd name="connsiteX57" fmla="*/ 1173345 w 4215950"/>
              <a:gd name="connsiteY57" fmla="*/ 275129 h 1019596"/>
              <a:gd name="connsiteX58" fmla="*/ 1149069 w 4215950"/>
              <a:gd name="connsiteY58" fmla="*/ 291313 h 1019596"/>
              <a:gd name="connsiteX59" fmla="*/ 1100517 w 4215950"/>
              <a:gd name="connsiteY59" fmla="*/ 299405 h 1019596"/>
              <a:gd name="connsiteX60" fmla="*/ 882032 w 4215950"/>
              <a:gd name="connsiteY60" fmla="*/ 307497 h 1019596"/>
              <a:gd name="connsiteX61" fmla="*/ 817296 w 4215950"/>
              <a:gd name="connsiteY61" fmla="*/ 323681 h 1019596"/>
              <a:gd name="connsiteX62" fmla="*/ 793019 w 4215950"/>
              <a:gd name="connsiteY62" fmla="*/ 331773 h 1019596"/>
              <a:gd name="connsiteX63" fmla="*/ 752559 w 4215950"/>
              <a:gd name="connsiteY63" fmla="*/ 339865 h 1019596"/>
              <a:gd name="connsiteX64" fmla="*/ 704007 w 4215950"/>
              <a:gd name="connsiteY64" fmla="*/ 356049 h 1019596"/>
              <a:gd name="connsiteX65" fmla="*/ 623087 w 4215950"/>
              <a:gd name="connsiteY65" fmla="*/ 372233 h 1019596"/>
              <a:gd name="connsiteX66" fmla="*/ 558350 w 4215950"/>
              <a:gd name="connsiteY66" fmla="*/ 388417 h 1019596"/>
              <a:gd name="connsiteX67" fmla="*/ 534074 w 4215950"/>
              <a:gd name="connsiteY67" fmla="*/ 412693 h 1019596"/>
              <a:gd name="connsiteX68" fmla="*/ 542166 w 4215950"/>
              <a:gd name="connsiteY68" fmla="*/ 445061 h 1019596"/>
              <a:gd name="connsiteX69" fmla="*/ 574535 w 4215950"/>
              <a:gd name="connsiteY69" fmla="*/ 485522 h 1019596"/>
              <a:gd name="connsiteX70" fmla="*/ 623087 w 4215950"/>
              <a:gd name="connsiteY70" fmla="*/ 517890 h 1019596"/>
              <a:gd name="connsiteX71" fmla="*/ 647363 w 4215950"/>
              <a:gd name="connsiteY71" fmla="*/ 534074 h 1019596"/>
              <a:gd name="connsiteX72" fmla="*/ 695915 w 4215950"/>
              <a:gd name="connsiteY72" fmla="*/ 558350 h 1019596"/>
              <a:gd name="connsiteX73" fmla="*/ 720191 w 4215950"/>
              <a:gd name="connsiteY73" fmla="*/ 582626 h 1019596"/>
              <a:gd name="connsiteX74" fmla="*/ 744467 w 4215950"/>
              <a:gd name="connsiteY74" fmla="*/ 598810 h 1019596"/>
              <a:gd name="connsiteX75" fmla="*/ 768743 w 4215950"/>
              <a:gd name="connsiteY75" fmla="*/ 623086 h 1019596"/>
              <a:gd name="connsiteX76" fmla="*/ 793019 w 4215950"/>
              <a:gd name="connsiteY76" fmla="*/ 639270 h 1019596"/>
              <a:gd name="connsiteX77" fmla="*/ 809204 w 4215950"/>
              <a:gd name="connsiteY77" fmla="*/ 655454 h 1019596"/>
              <a:gd name="connsiteX78" fmla="*/ 833480 w 4215950"/>
              <a:gd name="connsiteY78" fmla="*/ 671638 h 1019596"/>
              <a:gd name="connsiteX79" fmla="*/ 849664 w 4215950"/>
              <a:gd name="connsiteY79" fmla="*/ 687823 h 1019596"/>
              <a:gd name="connsiteX80" fmla="*/ 841572 w 4215950"/>
              <a:gd name="connsiteY80" fmla="*/ 712099 h 1019596"/>
              <a:gd name="connsiteX81" fmla="*/ 768743 w 4215950"/>
              <a:gd name="connsiteY81" fmla="*/ 728283 h 1019596"/>
              <a:gd name="connsiteX82" fmla="*/ 744467 w 4215950"/>
              <a:gd name="connsiteY82" fmla="*/ 736375 h 1019596"/>
              <a:gd name="connsiteX83" fmla="*/ 679731 w 4215950"/>
              <a:gd name="connsiteY83" fmla="*/ 760651 h 1019596"/>
              <a:gd name="connsiteX84" fmla="*/ 655455 w 4215950"/>
              <a:gd name="connsiteY84" fmla="*/ 784927 h 1019596"/>
              <a:gd name="connsiteX85" fmla="*/ 566443 w 4215950"/>
              <a:gd name="connsiteY85" fmla="*/ 752559 h 1019596"/>
              <a:gd name="connsiteX86" fmla="*/ 477430 w 4215950"/>
              <a:gd name="connsiteY86" fmla="*/ 817295 h 1019596"/>
              <a:gd name="connsiteX87" fmla="*/ 315589 w 4215950"/>
              <a:gd name="connsiteY87" fmla="*/ 825387 h 1019596"/>
              <a:gd name="connsiteX88" fmla="*/ 234669 w 4215950"/>
              <a:gd name="connsiteY88" fmla="*/ 841571 h 1019596"/>
              <a:gd name="connsiteX89" fmla="*/ 178025 w 4215950"/>
              <a:gd name="connsiteY89" fmla="*/ 857755 h 1019596"/>
              <a:gd name="connsiteX90" fmla="*/ 105196 w 4215950"/>
              <a:gd name="connsiteY90" fmla="*/ 890123 h 1019596"/>
              <a:gd name="connsiteX91" fmla="*/ 24276 w 4215950"/>
              <a:gd name="connsiteY91" fmla="*/ 914400 h 1019596"/>
              <a:gd name="connsiteX92" fmla="*/ 0 w 4215950"/>
              <a:gd name="connsiteY92" fmla="*/ 930584 h 1019596"/>
              <a:gd name="connsiteX93" fmla="*/ 16184 w 4215950"/>
              <a:gd name="connsiteY93" fmla="*/ 954860 h 1019596"/>
              <a:gd name="connsiteX94" fmla="*/ 48552 w 4215950"/>
              <a:gd name="connsiteY94" fmla="*/ 962952 h 1019596"/>
              <a:gd name="connsiteX95" fmla="*/ 72828 w 4215950"/>
              <a:gd name="connsiteY95" fmla="*/ 971044 h 1019596"/>
              <a:gd name="connsiteX96" fmla="*/ 105196 w 4215950"/>
              <a:gd name="connsiteY96" fmla="*/ 987228 h 1019596"/>
              <a:gd name="connsiteX97" fmla="*/ 145657 w 4215950"/>
              <a:gd name="connsiteY97" fmla="*/ 995320 h 1019596"/>
              <a:gd name="connsiteX98" fmla="*/ 178025 w 4215950"/>
              <a:gd name="connsiteY98" fmla="*/ 1003412 h 1019596"/>
              <a:gd name="connsiteX99" fmla="*/ 202301 w 4215950"/>
              <a:gd name="connsiteY99" fmla="*/ 1011504 h 1019596"/>
              <a:gd name="connsiteX100" fmla="*/ 258945 w 4215950"/>
              <a:gd name="connsiteY100" fmla="*/ 1019596 h 1019596"/>
              <a:gd name="connsiteX101" fmla="*/ 347958 w 4215950"/>
              <a:gd name="connsiteY101" fmla="*/ 1011504 h 1019596"/>
              <a:gd name="connsiteX102" fmla="*/ 420786 w 4215950"/>
              <a:gd name="connsiteY102" fmla="*/ 995320 h 1019596"/>
              <a:gd name="connsiteX103" fmla="*/ 493614 w 4215950"/>
              <a:gd name="connsiteY103" fmla="*/ 971044 h 1019596"/>
              <a:gd name="connsiteX104" fmla="*/ 517890 w 4215950"/>
              <a:gd name="connsiteY104" fmla="*/ 962952 h 1019596"/>
              <a:gd name="connsiteX105" fmla="*/ 550258 w 4215950"/>
              <a:gd name="connsiteY105" fmla="*/ 954860 h 1019596"/>
              <a:gd name="connsiteX106" fmla="*/ 736375 w 4215950"/>
              <a:gd name="connsiteY106" fmla="*/ 930584 h 1019596"/>
              <a:gd name="connsiteX107" fmla="*/ 1173345 w 4215950"/>
              <a:gd name="connsiteY107" fmla="*/ 946768 h 1019596"/>
              <a:gd name="connsiteX108" fmla="*/ 1205713 w 4215950"/>
              <a:gd name="connsiteY108" fmla="*/ 954860 h 1019596"/>
              <a:gd name="connsiteX109" fmla="*/ 1254266 w 4215950"/>
              <a:gd name="connsiteY109" fmla="*/ 962952 h 1019596"/>
              <a:gd name="connsiteX110" fmla="*/ 1319002 w 4215950"/>
              <a:gd name="connsiteY110" fmla="*/ 971044 h 1019596"/>
              <a:gd name="connsiteX0" fmla="*/ 4215950 w 4215950"/>
              <a:gd name="connsiteY0" fmla="*/ 663546 h 1019596"/>
              <a:gd name="connsiteX1" fmla="*/ 4183582 w 4215950"/>
              <a:gd name="connsiteY1" fmla="*/ 623086 h 1019596"/>
              <a:gd name="connsiteX2" fmla="*/ 4143122 w 4215950"/>
              <a:gd name="connsiteY2" fmla="*/ 614994 h 1019596"/>
              <a:gd name="connsiteX3" fmla="*/ 4102662 w 4215950"/>
              <a:gd name="connsiteY3" fmla="*/ 598810 h 1019596"/>
              <a:gd name="connsiteX4" fmla="*/ 4070294 w 4215950"/>
              <a:gd name="connsiteY4" fmla="*/ 582626 h 1019596"/>
              <a:gd name="connsiteX5" fmla="*/ 3965097 w 4215950"/>
              <a:gd name="connsiteY5" fmla="*/ 558350 h 1019596"/>
              <a:gd name="connsiteX6" fmla="*/ 3876085 w 4215950"/>
              <a:gd name="connsiteY6" fmla="*/ 525982 h 1019596"/>
              <a:gd name="connsiteX7" fmla="*/ 3851809 w 4215950"/>
              <a:gd name="connsiteY7" fmla="*/ 517890 h 1019596"/>
              <a:gd name="connsiteX8" fmla="*/ 3827533 w 4215950"/>
              <a:gd name="connsiteY8" fmla="*/ 509798 h 1019596"/>
              <a:gd name="connsiteX9" fmla="*/ 3770889 w 4215950"/>
              <a:gd name="connsiteY9" fmla="*/ 485522 h 1019596"/>
              <a:gd name="connsiteX10" fmla="*/ 3698060 w 4215950"/>
              <a:gd name="connsiteY10" fmla="*/ 445061 h 1019596"/>
              <a:gd name="connsiteX11" fmla="*/ 3649508 w 4215950"/>
              <a:gd name="connsiteY11" fmla="*/ 420785 h 1019596"/>
              <a:gd name="connsiteX12" fmla="*/ 3625232 w 4215950"/>
              <a:gd name="connsiteY12" fmla="*/ 404601 h 1019596"/>
              <a:gd name="connsiteX13" fmla="*/ 3592864 w 4215950"/>
              <a:gd name="connsiteY13" fmla="*/ 396509 h 1019596"/>
              <a:gd name="connsiteX14" fmla="*/ 3560496 w 4215950"/>
              <a:gd name="connsiteY14" fmla="*/ 380325 h 1019596"/>
              <a:gd name="connsiteX15" fmla="*/ 3503851 w 4215950"/>
              <a:gd name="connsiteY15" fmla="*/ 364141 h 1019596"/>
              <a:gd name="connsiteX16" fmla="*/ 3455299 w 4215950"/>
              <a:gd name="connsiteY16" fmla="*/ 347957 h 1019596"/>
              <a:gd name="connsiteX17" fmla="*/ 3374379 w 4215950"/>
              <a:gd name="connsiteY17" fmla="*/ 323681 h 1019596"/>
              <a:gd name="connsiteX18" fmla="*/ 3342011 w 4215950"/>
              <a:gd name="connsiteY18" fmla="*/ 307497 h 1019596"/>
              <a:gd name="connsiteX19" fmla="*/ 3228722 w 4215950"/>
              <a:gd name="connsiteY19" fmla="*/ 275129 h 1019596"/>
              <a:gd name="connsiteX20" fmla="*/ 3172078 w 4215950"/>
              <a:gd name="connsiteY20" fmla="*/ 242761 h 1019596"/>
              <a:gd name="connsiteX21" fmla="*/ 3139710 w 4215950"/>
              <a:gd name="connsiteY21" fmla="*/ 234669 h 1019596"/>
              <a:gd name="connsiteX22" fmla="*/ 3115434 w 4215950"/>
              <a:gd name="connsiteY22" fmla="*/ 226577 h 1019596"/>
              <a:gd name="connsiteX23" fmla="*/ 3050697 w 4215950"/>
              <a:gd name="connsiteY23" fmla="*/ 194208 h 1019596"/>
              <a:gd name="connsiteX24" fmla="*/ 3026421 w 4215950"/>
              <a:gd name="connsiteY24" fmla="*/ 186116 h 1019596"/>
              <a:gd name="connsiteX25" fmla="*/ 2977869 w 4215950"/>
              <a:gd name="connsiteY25" fmla="*/ 153748 h 1019596"/>
              <a:gd name="connsiteX26" fmla="*/ 2929317 w 4215950"/>
              <a:gd name="connsiteY26" fmla="*/ 121380 h 1019596"/>
              <a:gd name="connsiteX27" fmla="*/ 2896949 w 4215950"/>
              <a:gd name="connsiteY27" fmla="*/ 105196 h 1019596"/>
              <a:gd name="connsiteX28" fmla="*/ 2872673 w 4215950"/>
              <a:gd name="connsiteY28" fmla="*/ 89012 h 1019596"/>
              <a:gd name="connsiteX29" fmla="*/ 2848396 w 4215950"/>
              <a:gd name="connsiteY29" fmla="*/ 80920 h 1019596"/>
              <a:gd name="connsiteX30" fmla="*/ 2824120 w 4215950"/>
              <a:gd name="connsiteY30" fmla="*/ 64736 h 1019596"/>
              <a:gd name="connsiteX31" fmla="*/ 2799844 w 4215950"/>
              <a:gd name="connsiteY31" fmla="*/ 56644 h 1019596"/>
              <a:gd name="connsiteX32" fmla="*/ 2783660 w 4215950"/>
              <a:gd name="connsiteY32" fmla="*/ 32368 h 1019596"/>
              <a:gd name="connsiteX33" fmla="*/ 2735108 w 4215950"/>
              <a:gd name="connsiteY33" fmla="*/ 16184 h 1019596"/>
              <a:gd name="connsiteX34" fmla="*/ 2646096 w 4215950"/>
              <a:gd name="connsiteY34" fmla="*/ 0 h 1019596"/>
              <a:gd name="connsiteX35" fmla="*/ 2459979 w 4215950"/>
              <a:gd name="connsiteY35" fmla="*/ 8092 h 1019596"/>
              <a:gd name="connsiteX36" fmla="*/ 2427611 w 4215950"/>
              <a:gd name="connsiteY36" fmla="*/ 16184 h 1019596"/>
              <a:gd name="connsiteX37" fmla="*/ 2379058 w 4215950"/>
              <a:gd name="connsiteY37" fmla="*/ 24276 h 1019596"/>
              <a:gd name="connsiteX38" fmla="*/ 2322414 w 4215950"/>
              <a:gd name="connsiteY38" fmla="*/ 40460 h 1019596"/>
              <a:gd name="connsiteX39" fmla="*/ 2273862 w 4215950"/>
              <a:gd name="connsiteY39" fmla="*/ 56644 h 1019596"/>
              <a:gd name="connsiteX40" fmla="*/ 2249586 w 4215950"/>
              <a:gd name="connsiteY40" fmla="*/ 64736 h 1019596"/>
              <a:gd name="connsiteX41" fmla="*/ 2201034 w 4215950"/>
              <a:gd name="connsiteY41" fmla="*/ 72828 h 1019596"/>
              <a:gd name="connsiteX42" fmla="*/ 2176758 w 4215950"/>
              <a:gd name="connsiteY42" fmla="*/ 80920 h 1019596"/>
              <a:gd name="connsiteX43" fmla="*/ 2079653 w 4215950"/>
              <a:gd name="connsiteY43" fmla="*/ 89012 h 1019596"/>
              <a:gd name="connsiteX44" fmla="*/ 2023009 w 4215950"/>
              <a:gd name="connsiteY44" fmla="*/ 97104 h 1019596"/>
              <a:gd name="connsiteX45" fmla="*/ 1974457 w 4215950"/>
              <a:gd name="connsiteY45" fmla="*/ 113288 h 1019596"/>
              <a:gd name="connsiteX46" fmla="*/ 1925904 w 4215950"/>
              <a:gd name="connsiteY46" fmla="*/ 137564 h 1019596"/>
              <a:gd name="connsiteX47" fmla="*/ 1796432 w 4215950"/>
              <a:gd name="connsiteY47" fmla="*/ 161840 h 1019596"/>
              <a:gd name="connsiteX48" fmla="*/ 1764064 w 4215950"/>
              <a:gd name="connsiteY48" fmla="*/ 169932 h 1019596"/>
              <a:gd name="connsiteX49" fmla="*/ 1739788 w 4215950"/>
              <a:gd name="connsiteY49" fmla="*/ 178024 h 1019596"/>
              <a:gd name="connsiteX50" fmla="*/ 1610315 w 4215950"/>
              <a:gd name="connsiteY50" fmla="*/ 194208 h 1019596"/>
              <a:gd name="connsiteX51" fmla="*/ 1586039 w 4215950"/>
              <a:gd name="connsiteY51" fmla="*/ 202300 h 1019596"/>
              <a:gd name="connsiteX52" fmla="*/ 1440382 w 4215950"/>
              <a:gd name="connsiteY52" fmla="*/ 218484 h 1019596"/>
              <a:gd name="connsiteX53" fmla="*/ 1343278 w 4215950"/>
              <a:gd name="connsiteY53" fmla="*/ 234669 h 1019596"/>
              <a:gd name="connsiteX54" fmla="*/ 1319002 w 4215950"/>
              <a:gd name="connsiteY54" fmla="*/ 242761 h 1019596"/>
              <a:gd name="connsiteX55" fmla="*/ 1238081 w 4215950"/>
              <a:gd name="connsiteY55" fmla="*/ 258945 h 1019596"/>
              <a:gd name="connsiteX56" fmla="*/ 1197621 w 4215950"/>
              <a:gd name="connsiteY56" fmla="*/ 267037 h 1019596"/>
              <a:gd name="connsiteX57" fmla="*/ 1173345 w 4215950"/>
              <a:gd name="connsiteY57" fmla="*/ 275129 h 1019596"/>
              <a:gd name="connsiteX58" fmla="*/ 1149069 w 4215950"/>
              <a:gd name="connsiteY58" fmla="*/ 291313 h 1019596"/>
              <a:gd name="connsiteX59" fmla="*/ 1100517 w 4215950"/>
              <a:gd name="connsiteY59" fmla="*/ 299405 h 1019596"/>
              <a:gd name="connsiteX60" fmla="*/ 882032 w 4215950"/>
              <a:gd name="connsiteY60" fmla="*/ 307497 h 1019596"/>
              <a:gd name="connsiteX61" fmla="*/ 817296 w 4215950"/>
              <a:gd name="connsiteY61" fmla="*/ 323681 h 1019596"/>
              <a:gd name="connsiteX62" fmla="*/ 793019 w 4215950"/>
              <a:gd name="connsiteY62" fmla="*/ 331773 h 1019596"/>
              <a:gd name="connsiteX63" fmla="*/ 752559 w 4215950"/>
              <a:gd name="connsiteY63" fmla="*/ 339865 h 1019596"/>
              <a:gd name="connsiteX64" fmla="*/ 704007 w 4215950"/>
              <a:gd name="connsiteY64" fmla="*/ 356049 h 1019596"/>
              <a:gd name="connsiteX65" fmla="*/ 623087 w 4215950"/>
              <a:gd name="connsiteY65" fmla="*/ 372233 h 1019596"/>
              <a:gd name="connsiteX66" fmla="*/ 558350 w 4215950"/>
              <a:gd name="connsiteY66" fmla="*/ 388417 h 1019596"/>
              <a:gd name="connsiteX67" fmla="*/ 534074 w 4215950"/>
              <a:gd name="connsiteY67" fmla="*/ 412693 h 1019596"/>
              <a:gd name="connsiteX68" fmla="*/ 542166 w 4215950"/>
              <a:gd name="connsiteY68" fmla="*/ 445061 h 1019596"/>
              <a:gd name="connsiteX69" fmla="*/ 574535 w 4215950"/>
              <a:gd name="connsiteY69" fmla="*/ 485522 h 1019596"/>
              <a:gd name="connsiteX70" fmla="*/ 623087 w 4215950"/>
              <a:gd name="connsiteY70" fmla="*/ 517890 h 1019596"/>
              <a:gd name="connsiteX71" fmla="*/ 647363 w 4215950"/>
              <a:gd name="connsiteY71" fmla="*/ 534074 h 1019596"/>
              <a:gd name="connsiteX72" fmla="*/ 695915 w 4215950"/>
              <a:gd name="connsiteY72" fmla="*/ 558350 h 1019596"/>
              <a:gd name="connsiteX73" fmla="*/ 720191 w 4215950"/>
              <a:gd name="connsiteY73" fmla="*/ 582626 h 1019596"/>
              <a:gd name="connsiteX74" fmla="*/ 744467 w 4215950"/>
              <a:gd name="connsiteY74" fmla="*/ 598810 h 1019596"/>
              <a:gd name="connsiteX75" fmla="*/ 768743 w 4215950"/>
              <a:gd name="connsiteY75" fmla="*/ 623086 h 1019596"/>
              <a:gd name="connsiteX76" fmla="*/ 793019 w 4215950"/>
              <a:gd name="connsiteY76" fmla="*/ 639270 h 1019596"/>
              <a:gd name="connsiteX77" fmla="*/ 809204 w 4215950"/>
              <a:gd name="connsiteY77" fmla="*/ 655454 h 1019596"/>
              <a:gd name="connsiteX78" fmla="*/ 833480 w 4215950"/>
              <a:gd name="connsiteY78" fmla="*/ 671638 h 1019596"/>
              <a:gd name="connsiteX79" fmla="*/ 849664 w 4215950"/>
              <a:gd name="connsiteY79" fmla="*/ 687823 h 1019596"/>
              <a:gd name="connsiteX80" fmla="*/ 841572 w 4215950"/>
              <a:gd name="connsiteY80" fmla="*/ 712099 h 1019596"/>
              <a:gd name="connsiteX81" fmla="*/ 768743 w 4215950"/>
              <a:gd name="connsiteY81" fmla="*/ 728283 h 1019596"/>
              <a:gd name="connsiteX82" fmla="*/ 744467 w 4215950"/>
              <a:gd name="connsiteY82" fmla="*/ 736375 h 1019596"/>
              <a:gd name="connsiteX83" fmla="*/ 679731 w 4215950"/>
              <a:gd name="connsiteY83" fmla="*/ 760651 h 1019596"/>
              <a:gd name="connsiteX84" fmla="*/ 655455 w 4215950"/>
              <a:gd name="connsiteY84" fmla="*/ 784927 h 1019596"/>
              <a:gd name="connsiteX85" fmla="*/ 566443 w 4215950"/>
              <a:gd name="connsiteY85" fmla="*/ 752559 h 1019596"/>
              <a:gd name="connsiteX86" fmla="*/ 436970 w 4215950"/>
              <a:gd name="connsiteY86" fmla="*/ 793019 h 1019596"/>
              <a:gd name="connsiteX87" fmla="*/ 315589 w 4215950"/>
              <a:gd name="connsiteY87" fmla="*/ 825387 h 1019596"/>
              <a:gd name="connsiteX88" fmla="*/ 234669 w 4215950"/>
              <a:gd name="connsiteY88" fmla="*/ 841571 h 1019596"/>
              <a:gd name="connsiteX89" fmla="*/ 178025 w 4215950"/>
              <a:gd name="connsiteY89" fmla="*/ 857755 h 1019596"/>
              <a:gd name="connsiteX90" fmla="*/ 105196 w 4215950"/>
              <a:gd name="connsiteY90" fmla="*/ 890123 h 1019596"/>
              <a:gd name="connsiteX91" fmla="*/ 24276 w 4215950"/>
              <a:gd name="connsiteY91" fmla="*/ 914400 h 1019596"/>
              <a:gd name="connsiteX92" fmla="*/ 0 w 4215950"/>
              <a:gd name="connsiteY92" fmla="*/ 930584 h 1019596"/>
              <a:gd name="connsiteX93" fmla="*/ 16184 w 4215950"/>
              <a:gd name="connsiteY93" fmla="*/ 954860 h 1019596"/>
              <a:gd name="connsiteX94" fmla="*/ 48552 w 4215950"/>
              <a:gd name="connsiteY94" fmla="*/ 962952 h 1019596"/>
              <a:gd name="connsiteX95" fmla="*/ 72828 w 4215950"/>
              <a:gd name="connsiteY95" fmla="*/ 971044 h 1019596"/>
              <a:gd name="connsiteX96" fmla="*/ 105196 w 4215950"/>
              <a:gd name="connsiteY96" fmla="*/ 987228 h 1019596"/>
              <a:gd name="connsiteX97" fmla="*/ 145657 w 4215950"/>
              <a:gd name="connsiteY97" fmla="*/ 995320 h 1019596"/>
              <a:gd name="connsiteX98" fmla="*/ 178025 w 4215950"/>
              <a:gd name="connsiteY98" fmla="*/ 1003412 h 1019596"/>
              <a:gd name="connsiteX99" fmla="*/ 202301 w 4215950"/>
              <a:gd name="connsiteY99" fmla="*/ 1011504 h 1019596"/>
              <a:gd name="connsiteX100" fmla="*/ 258945 w 4215950"/>
              <a:gd name="connsiteY100" fmla="*/ 1019596 h 1019596"/>
              <a:gd name="connsiteX101" fmla="*/ 347958 w 4215950"/>
              <a:gd name="connsiteY101" fmla="*/ 1011504 h 1019596"/>
              <a:gd name="connsiteX102" fmla="*/ 420786 w 4215950"/>
              <a:gd name="connsiteY102" fmla="*/ 995320 h 1019596"/>
              <a:gd name="connsiteX103" fmla="*/ 493614 w 4215950"/>
              <a:gd name="connsiteY103" fmla="*/ 971044 h 1019596"/>
              <a:gd name="connsiteX104" fmla="*/ 517890 w 4215950"/>
              <a:gd name="connsiteY104" fmla="*/ 962952 h 1019596"/>
              <a:gd name="connsiteX105" fmla="*/ 550258 w 4215950"/>
              <a:gd name="connsiteY105" fmla="*/ 954860 h 1019596"/>
              <a:gd name="connsiteX106" fmla="*/ 736375 w 4215950"/>
              <a:gd name="connsiteY106" fmla="*/ 930584 h 1019596"/>
              <a:gd name="connsiteX107" fmla="*/ 1173345 w 4215950"/>
              <a:gd name="connsiteY107" fmla="*/ 946768 h 1019596"/>
              <a:gd name="connsiteX108" fmla="*/ 1205713 w 4215950"/>
              <a:gd name="connsiteY108" fmla="*/ 954860 h 1019596"/>
              <a:gd name="connsiteX109" fmla="*/ 1254266 w 4215950"/>
              <a:gd name="connsiteY109" fmla="*/ 962952 h 1019596"/>
              <a:gd name="connsiteX110" fmla="*/ 1319002 w 4215950"/>
              <a:gd name="connsiteY110" fmla="*/ 971044 h 1019596"/>
              <a:gd name="connsiteX0" fmla="*/ 4215950 w 4215950"/>
              <a:gd name="connsiteY0" fmla="*/ 663546 h 1019596"/>
              <a:gd name="connsiteX1" fmla="*/ 4183582 w 4215950"/>
              <a:gd name="connsiteY1" fmla="*/ 623086 h 1019596"/>
              <a:gd name="connsiteX2" fmla="*/ 4143122 w 4215950"/>
              <a:gd name="connsiteY2" fmla="*/ 614994 h 1019596"/>
              <a:gd name="connsiteX3" fmla="*/ 4102662 w 4215950"/>
              <a:gd name="connsiteY3" fmla="*/ 598810 h 1019596"/>
              <a:gd name="connsiteX4" fmla="*/ 4070294 w 4215950"/>
              <a:gd name="connsiteY4" fmla="*/ 582626 h 1019596"/>
              <a:gd name="connsiteX5" fmla="*/ 3965097 w 4215950"/>
              <a:gd name="connsiteY5" fmla="*/ 558350 h 1019596"/>
              <a:gd name="connsiteX6" fmla="*/ 3876085 w 4215950"/>
              <a:gd name="connsiteY6" fmla="*/ 525982 h 1019596"/>
              <a:gd name="connsiteX7" fmla="*/ 3851809 w 4215950"/>
              <a:gd name="connsiteY7" fmla="*/ 517890 h 1019596"/>
              <a:gd name="connsiteX8" fmla="*/ 3827533 w 4215950"/>
              <a:gd name="connsiteY8" fmla="*/ 509798 h 1019596"/>
              <a:gd name="connsiteX9" fmla="*/ 3770889 w 4215950"/>
              <a:gd name="connsiteY9" fmla="*/ 485522 h 1019596"/>
              <a:gd name="connsiteX10" fmla="*/ 3698060 w 4215950"/>
              <a:gd name="connsiteY10" fmla="*/ 445061 h 1019596"/>
              <a:gd name="connsiteX11" fmla="*/ 3649508 w 4215950"/>
              <a:gd name="connsiteY11" fmla="*/ 420785 h 1019596"/>
              <a:gd name="connsiteX12" fmla="*/ 3625232 w 4215950"/>
              <a:gd name="connsiteY12" fmla="*/ 404601 h 1019596"/>
              <a:gd name="connsiteX13" fmla="*/ 3592864 w 4215950"/>
              <a:gd name="connsiteY13" fmla="*/ 396509 h 1019596"/>
              <a:gd name="connsiteX14" fmla="*/ 3560496 w 4215950"/>
              <a:gd name="connsiteY14" fmla="*/ 380325 h 1019596"/>
              <a:gd name="connsiteX15" fmla="*/ 3503851 w 4215950"/>
              <a:gd name="connsiteY15" fmla="*/ 364141 h 1019596"/>
              <a:gd name="connsiteX16" fmla="*/ 3455299 w 4215950"/>
              <a:gd name="connsiteY16" fmla="*/ 347957 h 1019596"/>
              <a:gd name="connsiteX17" fmla="*/ 3374379 w 4215950"/>
              <a:gd name="connsiteY17" fmla="*/ 323681 h 1019596"/>
              <a:gd name="connsiteX18" fmla="*/ 3342011 w 4215950"/>
              <a:gd name="connsiteY18" fmla="*/ 307497 h 1019596"/>
              <a:gd name="connsiteX19" fmla="*/ 3228722 w 4215950"/>
              <a:gd name="connsiteY19" fmla="*/ 275129 h 1019596"/>
              <a:gd name="connsiteX20" fmla="*/ 3172078 w 4215950"/>
              <a:gd name="connsiteY20" fmla="*/ 242761 h 1019596"/>
              <a:gd name="connsiteX21" fmla="*/ 3139710 w 4215950"/>
              <a:gd name="connsiteY21" fmla="*/ 234669 h 1019596"/>
              <a:gd name="connsiteX22" fmla="*/ 3115434 w 4215950"/>
              <a:gd name="connsiteY22" fmla="*/ 226577 h 1019596"/>
              <a:gd name="connsiteX23" fmla="*/ 3050697 w 4215950"/>
              <a:gd name="connsiteY23" fmla="*/ 194208 h 1019596"/>
              <a:gd name="connsiteX24" fmla="*/ 3026421 w 4215950"/>
              <a:gd name="connsiteY24" fmla="*/ 186116 h 1019596"/>
              <a:gd name="connsiteX25" fmla="*/ 2977869 w 4215950"/>
              <a:gd name="connsiteY25" fmla="*/ 153748 h 1019596"/>
              <a:gd name="connsiteX26" fmla="*/ 2929317 w 4215950"/>
              <a:gd name="connsiteY26" fmla="*/ 121380 h 1019596"/>
              <a:gd name="connsiteX27" fmla="*/ 2896949 w 4215950"/>
              <a:gd name="connsiteY27" fmla="*/ 105196 h 1019596"/>
              <a:gd name="connsiteX28" fmla="*/ 2872673 w 4215950"/>
              <a:gd name="connsiteY28" fmla="*/ 89012 h 1019596"/>
              <a:gd name="connsiteX29" fmla="*/ 2848396 w 4215950"/>
              <a:gd name="connsiteY29" fmla="*/ 80920 h 1019596"/>
              <a:gd name="connsiteX30" fmla="*/ 2824120 w 4215950"/>
              <a:gd name="connsiteY30" fmla="*/ 64736 h 1019596"/>
              <a:gd name="connsiteX31" fmla="*/ 2799844 w 4215950"/>
              <a:gd name="connsiteY31" fmla="*/ 56644 h 1019596"/>
              <a:gd name="connsiteX32" fmla="*/ 2783660 w 4215950"/>
              <a:gd name="connsiteY32" fmla="*/ 32368 h 1019596"/>
              <a:gd name="connsiteX33" fmla="*/ 2735108 w 4215950"/>
              <a:gd name="connsiteY33" fmla="*/ 16184 h 1019596"/>
              <a:gd name="connsiteX34" fmla="*/ 2646096 w 4215950"/>
              <a:gd name="connsiteY34" fmla="*/ 0 h 1019596"/>
              <a:gd name="connsiteX35" fmla="*/ 2459979 w 4215950"/>
              <a:gd name="connsiteY35" fmla="*/ 8092 h 1019596"/>
              <a:gd name="connsiteX36" fmla="*/ 2427611 w 4215950"/>
              <a:gd name="connsiteY36" fmla="*/ 16184 h 1019596"/>
              <a:gd name="connsiteX37" fmla="*/ 2379058 w 4215950"/>
              <a:gd name="connsiteY37" fmla="*/ 24276 h 1019596"/>
              <a:gd name="connsiteX38" fmla="*/ 2322414 w 4215950"/>
              <a:gd name="connsiteY38" fmla="*/ 40460 h 1019596"/>
              <a:gd name="connsiteX39" fmla="*/ 2273862 w 4215950"/>
              <a:gd name="connsiteY39" fmla="*/ 56644 h 1019596"/>
              <a:gd name="connsiteX40" fmla="*/ 2249586 w 4215950"/>
              <a:gd name="connsiteY40" fmla="*/ 64736 h 1019596"/>
              <a:gd name="connsiteX41" fmla="*/ 2201034 w 4215950"/>
              <a:gd name="connsiteY41" fmla="*/ 72828 h 1019596"/>
              <a:gd name="connsiteX42" fmla="*/ 2176758 w 4215950"/>
              <a:gd name="connsiteY42" fmla="*/ 80920 h 1019596"/>
              <a:gd name="connsiteX43" fmla="*/ 2079653 w 4215950"/>
              <a:gd name="connsiteY43" fmla="*/ 89012 h 1019596"/>
              <a:gd name="connsiteX44" fmla="*/ 2023009 w 4215950"/>
              <a:gd name="connsiteY44" fmla="*/ 97104 h 1019596"/>
              <a:gd name="connsiteX45" fmla="*/ 1974457 w 4215950"/>
              <a:gd name="connsiteY45" fmla="*/ 113288 h 1019596"/>
              <a:gd name="connsiteX46" fmla="*/ 1925904 w 4215950"/>
              <a:gd name="connsiteY46" fmla="*/ 137564 h 1019596"/>
              <a:gd name="connsiteX47" fmla="*/ 1796432 w 4215950"/>
              <a:gd name="connsiteY47" fmla="*/ 161840 h 1019596"/>
              <a:gd name="connsiteX48" fmla="*/ 1764064 w 4215950"/>
              <a:gd name="connsiteY48" fmla="*/ 169932 h 1019596"/>
              <a:gd name="connsiteX49" fmla="*/ 1739788 w 4215950"/>
              <a:gd name="connsiteY49" fmla="*/ 178024 h 1019596"/>
              <a:gd name="connsiteX50" fmla="*/ 1610315 w 4215950"/>
              <a:gd name="connsiteY50" fmla="*/ 194208 h 1019596"/>
              <a:gd name="connsiteX51" fmla="*/ 1586039 w 4215950"/>
              <a:gd name="connsiteY51" fmla="*/ 202300 h 1019596"/>
              <a:gd name="connsiteX52" fmla="*/ 1440382 w 4215950"/>
              <a:gd name="connsiteY52" fmla="*/ 218484 h 1019596"/>
              <a:gd name="connsiteX53" fmla="*/ 1343278 w 4215950"/>
              <a:gd name="connsiteY53" fmla="*/ 234669 h 1019596"/>
              <a:gd name="connsiteX54" fmla="*/ 1319002 w 4215950"/>
              <a:gd name="connsiteY54" fmla="*/ 242761 h 1019596"/>
              <a:gd name="connsiteX55" fmla="*/ 1238081 w 4215950"/>
              <a:gd name="connsiteY55" fmla="*/ 258945 h 1019596"/>
              <a:gd name="connsiteX56" fmla="*/ 1197621 w 4215950"/>
              <a:gd name="connsiteY56" fmla="*/ 267037 h 1019596"/>
              <a:gd name="connsiteX57" fmla="*/ 1173345 w 4215950"/>
              <a:gd name="connsiteY57" fmla="*/ 275129 h 1019596"/>
              <a:gd name="connsiteX58" fmla="*/ 1149069 w 4215950"/>
              <a:gd name="connsiteY58" fmla="*/ 291313 h 1019596"/>
              <a:gd name="connsiteX59" fmla="*/ 1100517 w 4215950"/>
              <a:gd name="connsiteY59" fmla="*/ 299405 h 1019596"/>
              <a:gd name="connsiteX60" fmla="*/ 882032 w 4215950"/>
              <a:gd name="connsiteY60" fmla="*/ 307497 h 1019596"/>
              <a:gd name="connsiteX61" fmla="*/ 817296 w 4215950"/>
              <a:gd name="connsiteY61" fmla="*/ 323681 h 1019596"/>
              <a:gd name="connsiteX62" fmla="*/ 793019 w 4215950"/>
              <a:gd name="connsiteY62" fmla="*/ 331773 h 1019596"/>
              <a:gd name="connsiteX63" fmla="*/ 752559 w 4215950"/>
              <a:gd name="connsiteY63" fmla="*/ 339865 h 1019596"/>
              <a:gd name="connsiteX64" fmla="*/ 704007 w 4215950"/>
              <a:gd name="connsiteY64" fmla="*/ 356049 h 1019596"/>
              <a:gd name="connsiteX65" fmla="*/ 623087 w 4215950"/>
              <a:gd name="connsiteY65" fmla="*/ 372233 h 1019596"/>
              <a:gd name="connsiteX66" fmla="*/ 558350 w 4215950"/>
              <a:gd name="connsiteY66" fmla="*/ 388417 h 1019596"/>
              <a:gd name="connsiteX67" fmla="*/ 534074 w 4215950"/>
              <a:gd name="connsiteY67" fmla="*/ 412693 h 1019596"/>
              <a:gd name="connsiteX68" fmla="*/ 542166 w 4215950"/>
              <a:gd name="connsiteY68" fmla="*/ 445061 h 1019596"/>
              <a:gd name="connsiteX69" fmla="*/ 574535 w 4215950"/>
              <a:gd name="connsiteY69" fmla="*/ 485522 h 1019596"/>
              <a:gd name="connsiteX70" fmla="*/ 623087 w 4215950"/>
              <a:gd name="connsiteY70" fmla="*/ 517890 h 1019596"/>
              <a:gd name="connsiteX71" fmla="*/ 647363 w 4215950"/>
              <a:gd name="connsiteY71" fmla="*/ 534074 h 1019596"/>
              <a:gd name="connsiteX72" fmla="*/ 695915 w 4215950"/>
              <a:gd name="connsiteY72" fmla="*/ 558350 h 1019596"/>
              <a:gd name="connsiteX73" fmla="*/ 720191 w 4215950"/>
              <a:gd name="connsiteY73" fmla="*/ 582626 h 1019596"/>
              <a:gd name="connsiteX74" fmla="*/ 744467 w 4215950"/>
              <a:gd name="connsiteY74" fmla="*/ 598810 h 1019596"/>
              <a:gd name="connsiteX75" fmla="*/ 768743 w 4215950"/>
              <a:gd name="connsiteY75" fmla="*/ 623086 h 1019596"/>
              <a:gd name="connsiteX76" fmla="*/ 793019 w 4215950"/>
              <a:gd name="connsiteY76" fmla="*/ 639270 h 1019596"/>
              <a:gd name="connsiteX77" fmla="*/ 809204 w 4215950"/>
              <a:gd name="connsiteY77" fmla="*/ 655454 h 1019596"/>
              <a:gd name="connsiteX78" fmla="*/ 833480 w 4215950"/>
              <a:gd name="connsiteY78" fmla="*/ 671638 h 1019596"/>
              <a:gd name="connsiteX79" fmla="*/ 849664 w 4215950"/>
              <a:gd name="connsiteY79" fmla="*/ 687823 h 1019596"/>
              <a:gd name="connsiteX80" fmla="*/ 841572 w 4215950"/>
              <a:gd name="connsiteY80" fmla="*/ 712099 h 1019596"/>
              <a:gd name="connsiteX81" fmla="*/ 768743 w 4215950"/>
              <a:gd name="connsiteY81" fmla="*/ 728283 h 1019596"/>
              <a:gd name="connsiteX82" fmla="*/ 744467 w 4215950"/>
              <a:gd name="connsiteY82" fmla="*/ 736375 h 1019596"/>
              <a:gd name="connsiteX83" fmla="*/ 679731 w 4215950"/>
              <a:gd name="connsiteY83" fmla="*/ 760651 h 1019596"/>
              <a:gd name="connsiteX84" fmla="*/ 639271 w 4215950"/>
              <a:gd name="connsiteY84" fmla="*/ 728283 h 1019596"/>
              <a:gd name="connsiteX85" fmla="*/ 566443 w 4215950"/>
              <a:gd name="connsiteY85" fmla="*/ 752559 h 1019596"/>
              <a:gd name="connsiteX86" fmla="*/ 436970 w 4215950"/>
              <a:gd name="connsiteY86" fmla="*/ 793019 h 1019596"/>
              <a:gd name="connsiteX87" fmla="*/ 315589 w 4215950"/>
              <a:gd name="connsiteY87" fmla="*/ 825387 h 1019596"/>
              <a:gd name="connsiteX88" fmla="*/ 234669 w 4215950"/>
              <a:gd name="connsiteY88" fmla="*/ 841571 h 1019596"/>
              <a:gd name="connsiteX89" fmla="*/ 178025 w 4215950"/>
              <a:gd name="connsiteY89" fmla="*/ 857755 h 1019596"/>
              <a:gd name="connsiteX90" fmla="*/ 105196 w 4215950"/>
              <a:gd name="connsiteY90" fmla="*/ 890123 h 1019596"/>
              <a:gd name="connsiteX91" fmla="*/ 24276 w 4215950"/>
              <a:gd name="connsiteY91" fmla="*/ 914400 h 1019596"/>
              <a:gd name="connsiteX92" fmla="*/ 0 w 4215950"/>
              <a:gd name="connsiteY92" fmla="*/ 930584 h 1019596"/>
              <a:gd name="connsiteX93" fmla="*/ 16184 w 4215950"/>
              <a:gd name="connsiteY93" fmla="*/ 954860 h 1019596"/>
              <a:gd name="connsiteX94" fmla="*/ 48552 w 4215950"/>
              <a:gd name="connsiteY94" fmla="*/ 962952 h 1019596"/>
              <a:gd name="connsiteX95" fmla="*/ 72828 w 4215950"/>
              <a:gd name="connsiteY95" fmla="*/ 971044 h 1019596"/>
              <a:gd name="connsiteX96" fmla="*/ 105196 w 4215950"/>
              <a:gd name="connsiteY96" fmla="*/ 987228 h 1019596"/>
              <a:gd name="connsiteX97" fmla="*/ 145657 w 4215950"/>
              <a:gd name="connsiteY97" fmla="*/ 995320 h 1019596"/>
              <a:gd name="connsiteX98" fmla="*/ 178025 w 4215950"/>
              <a:gd name="connsiteY98" fmla="*/ 1003412 h 1019596"/>
              <a:gd name="connsiteX99" fmla="*/ 202301 w 4215950"/>
              <a:gd name="connsiteY99" fmla="*/ 1011504 h 1019596"/>
              <a:gd name="connsiteX100" fmla="*/ 258945 w 4215950"/>
              <a:gd name="connsiteY100" fmla="*/ 1019596 h 1019596"/>
              <a:gd name="connsiteX101" fmla="*/ 347958 w 4215950"/>
              <a:gd name="connsiteY101" fmla="*/ 1011504 h 1019596"/>
              <a:gd name="connsiteX102" fmla="*/ 420786 w 4215950"/>
              <a:gd name="connsiteY102" fmla="*/ 995320 h 1019596"/>
              <a:gd name="connsiteX103" fmla="*/ 493614 w 4215950"/>
              <a:gd name="connsiteY103" fmla="*/ 971044 h 1019596"/>
              <a:gd name="connsiteX104" fmla="*/ 517890 w 4215950"/>
              <a:gd name="connsiteY104" fmla="*/ 962952 h 1019596"/>
              <a:gd name="connsiteX105" fmla="*/ 550258 w 4215950"/>
              <a:gd name="connsiteY105" fmla="*/ 954860 h 1019596"/>
              <a:gd name="connsiteX106" fmla="*/ 736375 w 4215950"/>
              <a:gd name="connsiteY106" fmla="*/ 930584 h 1019596"/>
              <a:gd name="connsiteX107" fmla="*/ 1173345 w 4215950"/>
              <a:gd name="connsiteY107" fmla="*/ 946768 h 1019596"/>
              <a:gd name="connsiteX108" fmla="*/ 1205713 w 4215950"/>
              <a:gd name="connsiteY108" fmla="*/ 954860 h 1019596"/>
              <a:gd name="connsiteX109" fmla="*/ 1254266 w 4215950"/>
              <a:gd name="connsiteY109" fmla="*/ 962952 h 1019596"/>
              <a:gd name="connsiteX110" fmla="*/ 1319002 w 4215950"/>
              <a:gd name="connsiteY110" fmla="*/ 971044 h 1019596"/>
              <a:gd name="connsiteX0" fmla="*/ 4215950 w 4215950"/>
              <a:gd name="connsiteY0" fmla="*/ 663546 h 1019596"/>
              <a:gd name="connsiteX1" fmla="*/ 4183582 w 4215950"/>
              <a:gd name="connsiteY1" fmla="*/ 623086 h 1019596"/>
              <a:gd name="connsiteX2" fmla="*/ 4143122 w 4215950"/>
              <a:gd name="connsiteY2" fmla="*/ 614994 h 1019596"/>
              <a:gd name="connsiteX3" fmla="*/ 4102662 w 4215950"/>
              <a:gd name="connsiteY3" fmla="*/ 598810 h 1019596"/>
              <a:gd name="connsiteX4" fmla="*/ 4070294 w 4215950"/>
              <a:gd name="connsiteY4" fmla="*/ 582626 h 1019596"/>
              <a:gd name="connsiteX5" fmla="*/ 3965097 w 4215950"/>
              <a:gd name="connsiteY5" fmla="*/ 558350 h 1019596"/>
              <a:gd name="connsiteX6" fmla="*/ 3876085 w 4215950"/>
              <a:gd name="connsiteY6" fmla="*/ 525982 h 1019596"/>
              <a:gd name="connsiteX7" fmla="*/ 3851809 w 4215950"/>
              <a:gd name="connsiteY7" fmla="*/ 517890 h 1019596"/>
              <a:gd name="connsiteX8" fmla="*/ 3827533 w 4215950"/>
              <a:gd name="connsiteY8" fmla="*/ 509798 h 1019596"/>
              <a:gd name="connsiteX9" fmla="*/ 3770889 w 4215950"/>
              <a:gd name="connsiteY9" fmla="*/ 485522 h 1019596"/>
              <a:gd name="connsiteX10" fmla="*/ 3698060 w 4215950"/>
              <a:gd name="connsiteY10" fmla="*/ 445061 h 1019596"/>
              <a:gd name="connsiteX11" fmla="*/ 3649508 w 4215950"/>
              <a:gd name="connsiteY11" fmla="*/ 420785 h 1019596"/>
              <a:gd name="connsiteX12" fmla="*/ 3625232 w 4215950"/>
              <a:gd name="connsiteY12" fmla="*/ 404601 h 1019596"/>
              <a:gd name="connsiteX13" fmla="*/ 3592864 w 4215950"/>
              <a:gd name="connsiteY13" fmla="*/ 396509 h 1019596"/>
              <a:gd name="connsiteX14" fmla="*/ 3560496 w 4215950"/>
              <a:gd name="connsiteY14" fmla="*/ 380325 h 1019596"/>
              <a:gd name="connsiteX15" fmla="*/ 3503851 w 4215950"/>
              <a:gd name="connsiteY15" fmla="*/ 364141 h 1019596"/>
              <a:gd name="connsiteX16" fmla="*/ 3455299 w 4215950"/>
              <a:gd name="connsiteY16" fmla="*/ 347957 h 1019596"/>
              <a:gd name="connsiteX17" fmla="*/ 3374379 w 4215950"/>
              <a:gd name="connsiteY17" fmla="*/ 323681 h 1019596"/>
              <a:gd name="connsiteX18" fmla="*/ 3342011 w 4215950"/>
              <a:gd name="connsiteY18" fmla="*/ 307497 h 1019596"/>
              <a:gd name="connsiteX19" fmla="*/ 3228722 w 4215950"/>
              <a:gd name="connsiteY19" fmla="*/ 275129 h 1019596"/>
              <a:gd name="connsiteX20" fmla="*/ 3172078 w 4215950"/>
              <a:gd name="connsiteY20" fmla="*/ 242761 h 1019596"/>
              <a:gd name="connsiteX21" fmla="*/ 3139710 w 4215950"/>
              <a:gd name="connsiteY21" fmla="*/ 234669 h 1019596"/>
              <a:gd name="connsiteX22" fmla="*/ 3115434 w 4215950"/>
              <a:gd name="connsiteY22" fmla="*/ 226577 h 1019596"/>
              <a:gd name="connsiteX23" fmla="*/ 3050697 w 4215950"/>
              <a:gd name="connsiteY23" fmla="*/ 194208 h 1019596"/>
              <a:gd name="connsiteX24" fmla="*/ 3026421 w 4215950"/>
              <a:gd name="connsiteY24" fmla="*/ 186116 h 1019596"/>
              <a:gd name="connsiteX25" fmla="*/ 2977869 w 4215950"/>
              <a:gd name="connsiteY25" fmla="*/ 153748 h 1019596"/>
              <a:gd name="connsiteX26" fmla="*/ 2929317 w 4215950"/>
              <a:gd name="connsiteY26" fmla="*/ 121380 h 1019596"/>
              <a:gd name="connsiteX27" fmla="*/ 2896949 w 4215950"/>
              <a:gd name="connsiteY27" fmla="*/ 105196 h 1019596"/>
              <a:gd name="connsiteX28" fmla="*/ 2872673 w 4215950"/>
              <a:gd name="connsiteY28" fmla="*/ 89012 h 1019596"/>
              <a:gd name="connsiteX29" fmla="*/ 2848396 w 4215950"/>
              <a:gd name="connsiteY29" fmla="*/ 80920 h 1019596"/>
              <a:gd name="connsiteX30" fmla="*/ 2824120 w 4215950"/>
              <a:gd name="connsiteY30" fmla="*/ 64736 h 1019596"/>
              <a:gd name="connsiteX31" fmla="*/ 2799844 w 4215950"/>
              <a:gd name="connsiteY31" fmla="*/ 56644 h 1019596"/>
              <a:gd name="connsiteX32" fmla="*/ 2783660 w 4215950"/>
              <a:gd name="connsiteY32" fmla="*/ 32368 h 1019596"/>
              <a:gd name="connsiteX33" fmla="*/ 2735108 w 4215950"/>
              <a:gd name="connsiteY33" fmla="*/ 16184 h 1019596"/>
              <a:gd name="connsiteX34" fmla="*/ 2646096 w 4215950"/>
              <a:gd name="connsiteY34" fmla="*/ 0 h 1019596"/>
              <a:gd name="connsiteX35" fmla="*/ 2459979 w 4215950"/>
              <a:gd name="connsiteY35" fmla="*/ 8092 h 1019596"/>
              <a:gd name="connsiteX36" fmla="*/ 2427611 w 4215950"/>
              <a:gd name="connsiteY36" fmla="*/ 16184 h 1019596"/>
              <a:gd name="connsiteX37" fmla="*/ 2379058 w 4215950"/>
              <a:gd name="connsiteY37" fmla="*/ 24276 h 1019596"/>
              <a:gd name="connsiteX38" fmla="*/ 2322414 w 4215950"/>
              <a:gd name="connsiteY38" fmla="*/ 40460 h 1019596"/>
              <a:gd name="connsiteX39" fmla="*/ 2273862 w 4215950"/>
              <a:gd name="connsiteY39" fmla="*/ 56644 h 1019596"/>
              <a:gd name="connsiteX40" fmla="*/ 2249586 w 4215950"/>
              <a:gd name="connsiteY40" fmla="*/ 64736 h 1019596"/>
              <a:gd name="connsiteX41" fmla="*/ 2201034 w 4215950"/>
              <a:gd name="connsiteY41" fmla="*/ 72828 h 1019596"/>
              <a:gd name="connsiteX42" fmla="*/ 2176758 w 4215950"/>
              <a:gd name="connsiteY42" fmla="*/ 80920 h 1019596"/>
              <a:gd name="connsiteX43" fmla="*/ 2079653 w 4215950"/>
              <a:gd name="connsiteY43" fmla="*/ 89012 h 1019596"/>
              <a:gd name="connsiteX44" fmla="*/ 2023009 w 4215950"/>
              <a:gd name="connsiteY44" fmla="*/ 97104 h 1019596"/>
              <a:gd name="connsiteX45" fmla="*/ 1974457 w 4215950"/>
              <a:gd name="connsiteY45" fmla="*/ 113288 h 1019596"/>
              <a:gd name="connsiteX46" fmla="*/ 1925904 w 4215950"/>
              <a:gd name="connsiteY46" fmla="*/ 137564 h 1019596"/>
              <a:gd name="connsiteX47" fmla="*/ 1796432 w 4215950"/>
              <a:gd name="connsiteY47" fmla="*/ 161840 h 1019596"/>
              <a:gd name="connsiteX48" fmla="*/ 1764064 w 4215950"/>
              <a:gd name="connsiteY48" fmla="*/ 169932 h 1019596"/>
              <a:gd name="connsiteX49" fmla="*/ 1739788 w 4215950"/>
              <a:gd name="connsiteY49" fmla="*/ 178024 h 1019596"/>
              <a:gd name="connsiteX50" fmla="*/ 1610315 w 4215950"/>
              <a:gd name="connsiteY50" fmla="*/ 194208 h 1019596"/>
              <a:gd name="connsiteX51" fmla="*/ 1586039 w 4215950"/>
              <a:gd name="connsiteY51" fmla="*/ 202300 h 1019596"/>
              <a:gd name="connsiteX52" fmla="*/ 1440382 w 4215950"/>
              <a:gd name="connsiteY52" fmla="*/ 218484 h 1019596"/>
              <a:gd name="connsiteX53" fmla="*/ 1343278 w 4215950"/>
              <a:gd name="connsiteY53" fmla="*/ 234669 h 1019596"/>
              <a:gd name="connsiteX54" fmla="*/ 1319002 w 4215950"/>
              <a:gd name="connsiteY54" fmla="*/ 242761 h 1019596"/>
              <a:gd name="connsiteX55" fmla="*/ 1238081 w 4215950"/>
              <a:gd name="connsiteY55" fmla="*/ 258945 h 1019596"/>
              <a:gd name="connsiteX56" fmla="*/ 1197621 w 4215950"/>
              <a:gd name="connsiteY56" fmla="*/ 267037 h 1019596"/>
              <a:gd name="connsiteX57" fmla="*/ 1173345 w 4215950"/>
              <a:gd name="connsiteY57" fmla="*/ 275129 h 1019596"/>
              <a:gd name="connsiteX58" fmla="*/ 1149069 w 4215950"/>
              <a:gd name="connsiteY58" fmla="*/ 291313 h 1019596"/>
              <a:gd name="connsiteX59" fmla="*/ 1100517 w 4215950"/>
              <a:gd name="connsiteY59" fmla="*/ 299405 h 1019596"/>
              <a:gd name="connsiteX60" fmla="*/ 882032 w 4215950"/>
              <a:gd name="connsiteY60" fmla="*/ 307497 h 1019596"/>
              <a:gd name="connsiteX61" fmla="*/ 817296 w 4215950"/>
              <a:gd name="connsiteY61" fmla="*/ 323681 h 1019596"/>
              <a:gd name="connsiteX62" fmla="*/ 793019 w 4215950"/>
              <a:gd name="connsiteY62" fmla="*/ 331773 h 1019596"/>
              <a:gd name="connsiteX63" fmla="*/ 752559 w 4215950"/>
              <a:gd name="connsiteY63" fmla="*/ 339865 h 1019596"/>
              <a:gd name="connsiteX64" fmla="*/ 704007 w 4215950"/>
              <a:gd name="connsiteY64" fmla="*/ 356049 h 1019596"/>
              <a:gd name="connsiteX65" fmla="*/ 623087 w 4215950"/>
              <a:gd name="connsiteY65" fmla="*/ 372233 h 1019596"/>
              <a:gd name="connsiteX66" fmla="*/ 558350 w 4215950"/>
              <a:gd name="connsiteY66" fmla="*/ 388417 h 1019596"/>
              <a:gd name="connsiteX67" fmla="*/ 534074 w 4215950"/>
              <a:gd name="connsiteY67" fmla="*/ 412693 h 1019596"/>
              <a:gd name="connsiteX68" fmla="*/ 542166 w 4215950"/>
              <a:gd name="connsiteY68" fmla="*/ 445061 h 1019596"/>
              <a:gd name="connsiteX69" fmla="*/ 574535 w 4215950"/>
              <a:gd name="connsiteY69" fmla="*/ 485522 h 1019596"/>
              <a:gd name="connsiteX70" fmla="*/ 623087 w 4215950"/>
              <a:gd name="connsiteY70" fmla="*/ 517890 h 1019596"/>
              <a:gd name="connsiteX71" fmla="*/ 647363 w 4215950"/>
              <a:gd name="connsiteY71" fmla="*/ 534074 h 1019596"/>
              <a:gd name="connsiteX72" fmla="*/ 695915 w 4215950"/>
              <a:gd name="connsiteY72" fmla="*/ 558350 h 1019596"/>
              <a:gd name="connsiteX73" fmla="*/ 720191 w 4215950"/>
              <a:gd name="connsiteY73" fmla="*/ 582626 h 1019596"/>
              <a:gd name="connsiteX74" fmla="*/ 744467 w 4215950"/>
              <a:gd name="connsiteY74" fmla="*/ 598810 h 1019596"/>
              <a:gd name="connsiteX75" fmla="*/ 768743 w 4215950"/>
              <a:gd name="connsiteY75" fmla="*/ 623086 h 1019596"/>
              <a:gd name="connsiteX76" fmla="*/ 793019 w 4215950"/>
              <a:gd name="connsiteY76" fmla="*/ 639270 h 1019596"/>
              <a:gd name="connsiteX77" fmla="*/ 809204 w 4215950"/>
              <a:gd name="connsiteY77" fmla="*/ 655454 h 1019596"/>
              <a:gd name="connsiteX78" fmla="*/ 833480 w 4215950"/>
              <a:gd name="connsiteY78" fmla="*/ 671638 h 1019596"/>
              <a:gd name="connsiteX79" fmla="*/ 849664 w 4215950"/>
              <a:gd name="connsiteY79" fmla="*/ 687823 h 1019596"/>
              <a:gd name="connsiteX80" fmla="*/ 841572 w 4215950"/>
              <a:gd name="connsiteY80" fmla="*/ 712099 h 1019596"/>
              <a:gd name="connsiteX81" fmla="*/ 768743 w 4215950"/>
              <a:gd name="connsiteY81" fmla="*/ 728283 h 1019596"/>
              <a:gd name="connsiteX82" fmla="*/ 744467 w 4215950"/>
              <a:gd name="connsiteY82" fmla="*/ 736375 h 1019596"/>
              <a:gd name="connsiteX83" fmla="*/ 679731 w 4215950"/>
              <a:gd name="connsiteY83" fmla="*/ 736375 h 1019596"/>
              <a:gd name="connsiteX84" fmla="*/ 639271 w 4215950"/>
              <a:gd name="connsiteY84" fmla="*/ 728283 h 1019596"/>
              <a:gd name="connsiteX85" fmla="*/ 566443 w 4215950"/>
              <a:gd name="connsiteY85" fmla="*/ 752559 h 1019596"/>
              <a:gd name="connsiteX86" fmla="*/ 436970 w 4215950"/>
              <a:gd name="connsiteY86" fmla="*/ 793019 h 1019596"/>
              <a:gd name="connsiteX87" fmla="*/ 315589 w 4215950"/>
              <a:gd name="connsiteY87" fmla="*/ 825387 h 1019596"/>
              <a:gd name="connsiteX88" fmla="*/ 234669 w 4215950"/>
              <a:gd name="connsiteY88" fmla="*/ 841571 h 1019596"/>
              <a:gd name="connsiteX89" fmla="*/ 178025 w 4215950"/>
              <a:gd name="connsiteY89" fmla="*/ 857755 h 1019596"/>
              <a:gd name="connsiteX90" fmla="*/ 105196 w 4215950"/>
              <a:gd name="connsiteY90" fmla="*/ 890123 h 1019596"/>
              <a:gd name="connsiteX91" fmla="*/ 24276 w 4215950"/>
              <a:gd name="connsiteY91" fmla="*/ 914400 h 1019596"/>
              <a:gd name="connsiteX92" fmla="*/ 0 w 4215950"/>
              <a:gd name="connsiteY92" fmla="*/ 930584 h 1019596"/>
              <a:gd name="connsiteX93" fmla="*/ 16184 w 4215950"/>
              <a:gd name="connsiteY93" fmla="*/ 954860 h 1019596"/>
              <a:gd name="connsiteX94" fmla="*/ 48552 w 4215950"/>
              <a:gd name="connsiteY94" fmla="*/ 962952 h 1019596"/>
              <a:gd name="connsiteX95" fmla="*/ 72828 w 4215950"/>
              <a:gd name="connsiteY95" fmla="*/ 971044 h 1019596"/>
              <a:gd name="connsiteX96" fmla="*/ 105196 w 4215950"/>
              <a:gd name="connsiteY96" fmla="*/ 987228 h 1019596"/>
              <a:gd name="connsiteX97" fmla="*/ 145657 w 4215950"/>
              <a:gd name="connsiteY97" fmla="*/ 995320 h 1019596"/>
              <a:gd name="connsiteX98" fmla="*/ 178025 w 4215950"/>
              <a:gd name="connsiteY98" fmla="*/ 1003412 h 1019596"/>
              <a:gd name="connsiteX99" fmla="*/ 202301 w 4215950"/>
              <a:gd name="connsiteY99" fmla="*/ 1011504 h 1019596"/>
              <a:gd name="connsiteX100" fmla="*/ 258945 w 4215950"/>
              <a:gd name="connsiteY100" fmla="*/ 1019596 h 1019596"/>
              <a:gd name="connsiteX101" fmla="*/ 347958 w 4215950"/>
              <a:gd name="connsiteY101" fmla="*/ 1011504 h 1019596"/>
              <a:gd name="connsiteX102" fmla="*/ 420786 w 4215950"/>
              <a:gd name="connsiteY102" fmla="*/ 995320 h 1019596"/>
              <a:gd name="connsiteX103" fmla="*/ 493614 w 4215950"/>
              <a:gd name="connsiteY103" fmla="*/ 971044 h 1019596"/>
              <a:gd name="connsiteX104" fmla="*/ 517890 w 4215950"/>
              <a:gd name="connsiteY104" fmla="*/ 962952 h 1019596"/>
              <a:gd name="connsiteX105" fmla="*/ 550258 w 4215950"/>
              <a:gd name="connsiteY105" fmla="*/ 954860 h 1019596"/>
              <a:gd name="connsiteX106" fmla="*/ 736375 w 4215950"/>
              <a:gd name="connsiteY106" fmla="*/ 930584 h 1019596"/>
              <a:gd name="connsiteX107" fmla="*/ 1173345 w 4215950"/>
              <a:gd name="connsiteY107" fmla="*/ 946768 h 1019596"/>
              <a:gd name="connsiteX108" fmla="*/ 1205713 w 4215950"/>
              <a:gd name="connsiteY108" fmla="*/ 954860 h 1019596"/>
              <a:gd name="connsiteX109" fmla="*/ 1254266 w 4215950"/>
              <a:gd name="connsiteY109" fmla="*/ 962952 h 1019596"/>
              <a:gd name="connsiteX110" fmla="*/ 1319002 w 4215950"/>
              <a:gd name="connsiteY110" fmla="*/ 971044 h 1019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4215950" h="1019596">
                <a:moveTo>
                  <a:pt x="4215950" y="663546"/>
                </a:moveTo>
                <a:cubicBezTo>
                  <a:pt x="4205161" y="650059"/>
                  <a:pt x="4197953" y="632666"/>
                  <a:pt x="4183582" y="623086"/>
                </a:cubicBezTo>
                <a:cubicBezTo>
                  <a:pt x="4172138" y="615457"/>
                  <a:pt x="4156296" y="618946"/>
                  <a:pt x="4143122" y="614994"/>
                </a:cubicBezTo>
                <a:cubicBezTo>
                  <a:pt x="4129209" y="610820"/>
                  <a:pt x="4115936" y="604709"/>
                  <a:pt x="4102662" y="598810"/>
                </a:cubicBezTo>
                <a:cubicBezTo>
                  <a:pt x="4091639" y="593911"/>
                  <a:pt x="4081738" y="586441"/>
                  <a:pt x="4070294" y="582626"/>
                </a:cubicBezTo>
                <a:cubicBezTo>
                  <a:pt x="4041012" y="572865"/>
                  <a:pt x="3997194" y="564769"/>
                  <a:pt x="3965097" y="558350"/>
                </a:cubicBezTo>
                <a:cubicBezTo>
                  <a:pt x="3908798" y="535830"/>
                  <a:pt x="3938417" y="546759"/>
                  <a:pt x="3876085" y="525982"/>
                </a:cubicBezTo>
                <a:lnTo>
                  <a:pt x="3851809" y="517890"/>
                </a:lnTo>
                <a:cubicBezTo>
                  <a:pt x="3843717" y="515193"/>
                  <a:pt x="3835162" y="513613"/>
                  <a:pt x="3827533" y="509798"/>
                </a:cubicBezTo>
                <a:cubicBezTo>
                  <a:pt x="3787536" y="489799"/>
                  <a:pt x="3806609" y="497429"/>
                  <a:pt x="3770889" y="485522"/>
                </a:cubicBezTo>
                <a:cubicBezTo>
                  <a:pt x="3694693" y="409329"/>
                  <a:pt x="3816881" y="524275"/>
                  <a:pt x="3698060" y="445061"/>
                </a:cubicBezTo>
                <a:cubicBezTo>
                  <a:pt x="3628488" y="398680"/>
                  <a:pt x="3716513" y="454287"/>
                  <a:pt x="3649508" y="420785"/>
                </a:cubicBezTo>
                <a:cubicBezTo>
                  <a:pt x="3640809" y="416436"/>
                  <a:pt x="3634171" y="408432"/>
                  <a:pt x="3625232" y="404601"/>
                </a:cubicBezTo>
                <a:cubicBezTo>
                  <a:pt x="3615010" y="400220"/>
                  <a:pt x="3603277" y="400414"/>
                  <a:pt x="3592864" y="396509"/>
                </a:cubicBezTo>
                <a:cubicBezTo>
                  <a:pt x="3581569" y="392273"/>
                  <a:pt x="3571584" y="385077"/>
                  <a:pt x="3560496" y="380325"/>
                </a:cubicBezTo>
                <a:cubicBezTo>
                  <a:pt x="3539346" y="371261"/>
                  <a:pt x="3526661" y="370984"/>
                  <a:pt x="3503851" y="364141"/>
                </a:cubicBezTo>
                <a:cubicBezTo>
                  <a:pt x="3487511" y="359239"/>
                  <a:pt x="3471849" y="352095"/>
                  <a:pt x="3455299" y="347957"/>
                </a:cubicBezTo>
                <a:cubicBezTo>
                  <a:pt x="3432068" y="342149"/>
                  <a:pt x="3394080" y="333531"/>
                  <a:pt x="3374379" y="323681"/>
                </a:cubicBezTo>
                <a:cubicBezTo>
                  <a:pt x="3363590" y="318286"/>
                  <a:pt x="3353455" y="311312"/>
                  <a:pt x="3342011" y="307497"/>
                </a:cubicBezTo>
                <a:cubicBezTo>
                  <a:pt x="3331220" y="303900"/>
                  <a:pt x="3244308" y="285520"/>
                  <a:pt x="3228722" y="275129"/>
                </a:cubicBezTo>
                <a:cubicBezTo>
                  <a:pt x="3208599" y="261713"/>
                  <a:pt x="3195545" y="251561"/>
                  <a:pt x="3172078" y="242761"/>
                </a:cubicBezTo>
                <a:cubicBezTo>
                  <a:pt x="3161665" y="238856"/>
                  <a:pt x="3150403" y="237724"/>
                  <a:pt x="3139710" y="234669"/>
                </a:cubicBezTo>
                <a:cubicBezTo>
                  <a:pt x="3131508" y="232326"/>
                  <a:pt x="3123526" y="229274"/>
                  <a:pt x="3115434" y="226577"/>
                </a:cubicBezTo>
                <a:cubicBezTo>
                  <a:pt x="3087187" y="198328"/>
                  <a:pt x="3106488" y="212805"/>
                  <a:pt x="3050697" y="194208"/>
                </a:cubicBezTo>
                <a:lnTo>
                  <a:pt x="3026421" y="186116"/>
                </a:lnTo>
                <a:cubicBezTo>
                  <a:pt x="2972546" y="132241"/>
                  <a:pt x="3030568" y="183025"/>
                  <a:pt x="2977869" y="153748"/>
                </a:cubicBezTo>
                <a:cubicBezTo>
                  <a:pt x="2960866" y="144302"/>
                  <a:pt x="2946714" y="130079"/>
                  <a:pt x="2929317" y="121380"/>
                </a:cubicBezTo>
                <a:cubicBezTo>
                  <a:pt x="2918528" y="115985"/>
                  <a:pt x="2907422" y="111181"/>
                  <a:pt x="2896949" y="105196"/>
                </a:cubicBezTo>
                <a:cubicBezTo>
                  <a:pt x="2888505" y="100371"/>
                  <a:pt x="2881372" y="93361"/>
                  <a:pt x="2872673" y="89012"/>
                </a:cubicBezTo>
                <a:cubicBezTo>
                  <a:pt x="2865043" y="85197"/>
                  <a:pt x="2856488" y="83617"/>
                  <a:pt x="2848396" y="80920"/>
                </a:cubicBezTo>
                <a:cubicBezTo>
                  <a:pt x="2840304" y="75525"/>
                  <a:pt x="2832819" y="69085"/>
                  <a:pt x="2824120" y="64736"/>
                </a:cubicBezTo>
                <a:cubicBezTo>
                  <a:pt x="2816491" y="60921"/>
                  <a:pt x="2806505" y="61972"/>
                  <a:pt x="2799844" y="56644"/>
                </a:cubicBezTo>
                <a:cubicBezTo>
                  <a:pt x="2792250" y="50569"/>
                  <a:pt x="2791907" y="37522"/>
                  <a:pt x="2783660" y="32368"/>
                </a:cubicBezTo>
                <a:cubicBezTo>
                  <a:pt x="2769194" y="23327"/>
                  <a:pt x="2751292" y="21579"/>
                  <a:pt x="2735108" y="16184"/>
                </a:cubicBezTo>
                <a:cubicBezTo>
                  <a:pt x="2690201" y="1215"/>
                  <a:pt x="2719296" y="9150"/>
                  <a:pt x="2646096" y="0"/>
                </a:cubicBezTo>
                <a:cubicBezTo>
                  <a:pt x="2584057" y="2697"/>
                  <a:pt x="2521907" y="3505"/>
                  <a:pt x="2459979" y="8092"/>
                </a:cubicBezTo>
                <a:cubicBezTo>
                  <a:pt x="2448888" y="8914"/>
                  <a:pt x="2438516" y="14003"/>
                  <a:pt x="2427611" y="16184"/>
                </a:cubicBezTo>
                <a:cubicBezTo>
                  <a:pt x="2411522" y="19402"/>
                  <a:pt x="2395242" y="21579"/>
                  <a:pt x="2379058" y="24276"/>
                </a:cubicBezTo>
                <a:cubicBezTo>
                  <a:pt x="2297474" y="51471"/>
                  <a:pt x="2424022" y="9978"/>
                  <a:pt x="2322414" y="40460"/>
                </a:cubicBezTo>
                <a:cubicBezTo>
                  <a:pt x="2306074" y="45362"/>
                  <a:pt x="2290046" y="51249"/>
                  <a:pt x="2273862" y="56644"/>
                </a:cubicBezTo>
                <a:cubicBezTo>
                  <a:pt x="2265770" y="59341"/>
                  <a:pt x="2258000" y="63334"/>
                  <a:pt x="2249586" y="64736"/>
                </a:cubicBezTo>
                <a:cubicBezTo>
                  <a:pt x="2233402" y="67433"/>
                  <a:pt x="2217051" y="69269"/>
                  <a:pt x="2201034" y="72828"/>
                </a:cubicBezTo>
                <a:cubicBezTo>
                  <a:pt x="2192707" y="74678"/>
                  <a:pt x="2185213" y="79793"/>
                  <a:pt x="2176758" y="80920"/>
                </a:cubicBezTo>
                <a:cubicBezTo>
                  <a:pt x="2144562" y="85213"/>
                  <a:pt x="2111955" y="85612"/>
                  <a:pt x="2079653" y="89012"/>
                </a:cubicBezTo>
                <a:cubicBezTo>
                  <a:pt x="2060685" y="91009"/>
                  <a:pt x="2041890" y="94407"/>
                  <a:pt x="2023009" y="97104"/>
                </a:cubicBezTo>
                <a:cubicBezTo>
                  <a:pt x="2006825" y="102499"/>
                  <a:pt x="1988651" y="103825"/>
                  <a:pt x="1974457" y="113288"/>
                </a:cubicBezTo>
                <a:cubicBezTo>
                  <a:pt x="1952632" y="127838"/>
                  <a:pt x="1951032" y="131980"/>
                  <a:pt x="1925904" y="137564"/>
                </a:cubicBezTo>
                <a:cubicBezTo>
                  <a:pt x="1803014" y="164873"/>
                  <a:pt x="1972582" y="117802"/>
                  <a:pt x="1796432" y="161840"/>
                </a:cubicBezTo>
                <a:cubicBezTo>
                  <a:pt x="1785643" y="164537"/>
                  <a:pt x="1774757" y="166877"/>
                  <a:pt x="1764064" y="169932"/>
                </a:cubicBezTo>
                <a:cubicBezTo>
                  <a:pt x="1755862" y="172275"/>
                  <a:pt x="1748213" y="176694"/>
                  <a:pt x="1739788" y="178024"/>
                </a:cubicBezTo>
                <a:cubicBezTo>
                  <a:pt x="1696827" y="184807"/>
                  <a:pt x="1610315" y="194208"/>
                  <a:pt x="1610315" y="194208"/>
                </a:cubicBezTo>
                <a:cubicBezTo>
                  <a:pt x="1602223" y="196905"/>
                  <a:pt x="1594314" y="200231"/>
                  <a:pt x="1586039" y="202300"/>
                </a:cubicBezTo>
                <a:cubicBezTo>
                  <a:pt x="1532744" y="215624"/>
                  <a:pt x="1503929" y="213596"/>
                  <a:pt x="1440382" y="218484"/>
                </a:cubicBezTo>
                <a:cubicBezTo>
                  <a:pt x="1354639" y="239922"/>
                  <a:pt x="1482164" y="209417"/>
                  <a:pt x="1343278" y="234669"/>
                </a:cubicBezTo>
                <a:cubicBezTo>
                  <a:pt x="1334886" y="236195"/>
                  <a:pt x="1327313" y="240843"/>
                  <a:pt x="1319002" y="242761"/>
                </a:cubicBezTo>
                <a:cubicBezTo>
                  <a:pt x="1292199" y="248946"/>
                  <a:pt x="1265055" y="253550"/>
                  <a:pt x="1238081" y="258945"/>
                </a:cubicBezTo>
                <a:cubicBezTo>
                  <a:pt x="1224594" y="261642"/>
                  <a:pt x="1210669" y="262688"/>
                  <a:pt x="1197621" y="267037"/>
                </a:cubicBezTo>
                <a:cubicBezTo>
                  <a:pt x="1189529" y="269734"/>
                  <a:pt x="1180974" y="271314"/>
                  <a:pt x="1173345" y="275129"/>
                </a:cubicBezTo>
                <a:cubicBezTo>
                  <a:pt x="1164646" y="279478"/>
                  <a:pt x="1158295" y="288238"/>
                  <a:pt x="1149069" y="291313"/>
                </a:cubicBezTo>
                <a:cubicBezTo>
                  <a:pt x="1133504" y="296501"/>
                  <a:pt x="1116894" y="298412"/>
                  <a:pt x="1100517" y="299405"/>
                </a:cubicBezTo>
                <a:cubicBezTo>
                  <a:pt x="1027772" y="303814"/>
                  <a:pt x="954860" y="304800"/>
                  <a:pt x="882032" y="307497"/>
                </a:cubicBezTo>
                <a:cubicBezTo>
                  <a:pt x="860453" y="312892"/>
                  <a:pt x="838397" y="316647"/>
                  <a:pt x="817296" y="323681"/>
                </a:cubicBezTo>
                <a:cubicBezTo>
                  <a:pt x="809204" y="326378"/>
                  <a:pt x="801294" y="329704"/>
                  <a:pt x="793019" y="331773"/>
                </a:cubicBezTo>
                <a:cubicBezTo>
                  <a:pt x="779676" y="335109"/>
                  <a:pt x="765828" y="336246"/>
                  <a:pt x="752559" y="339865"/>
                </a:cubicBezTo>
                <a:cubicBezTo>
                  <a:pt x="736101" y="344354"/>
                  <a:pt x="720834" y="353244"/>
                  <a:pt x="704007" y="356049"/>
                </a:cubicBezTo>
                <a:cubicBezTo>
                  <a:pt x="608868" y="371906"/>
                  <a:pt x="695515" y="356138"/>
                  <a:pt x="623087" y="372233"/>
                </a:cubicBezTo>
                <a:cubicBezTo>
                  <a:pt x="564497" y="385253"/>
                  <a:pt x="601732" y="373957"/>
                  <a:pt x="558350" y="388417"/>
                </a:cubicBezTo>
                <a:cubicBezTo>
                  <a:pt x="550258" y="396509"/>
                  <a:pt x="537218" y="401689"/>
                  <a:pt x="534074" y="412693"/>
                </a:cubicBezTo>
                <a:cubicBezTo>
                  <a:pt x="531019" y="423386"/>
                  <a:pt x="537785" y="434839"/>
                  <a:pt x="542166" y="445061"/>
                </a:cubicBezTo>
                <a:cubicBezTo>
                  <a:pt x="547197" y="456799"/>
                  <a:pt x="563542" y="477277"/>
                  <a:pt x="574535" y="485522"/>
                </a:cubicBezTo>
                <a:cubicBezTo>
                  <a:pt x="590096" y="497192"/>
                  <a:pt x="606903" y="507101"/>
                  <a:pt x="623087" y="517890"/>
                </a:cubicBezTo>
                <a:cubicBezTo>
                  <a:pt x="631179" y="523285"/>
                  <a:pt x="638137" y="530999"/>
                  <a:pt x="647363" y="534074"/>
                </a:cubicBezTo>
                <a:cubicBezTo>
                  <a:pt x="671693" y="542184"/>
                  <a:pt x="675000" y="540920"/>
                  <a:pt x="695915" y="558350"/>
                </a:cubicBezTo>
                <a:cubicBezTo>
                  <a:pt x="704706" y="565676"/>
                  <a:pt x="711400" y="575300"/>
                  <a:pt x="720191" y="582626"/>
                </a:cubicBezTo>
                <a:cubicBezTo>
                  <a:pt x="727662" y="588852"/>
                  <a:pt x="736996" y="592584"/>
                  <a:pt x="744467" y="598810"/>
                </a:cubicBezTo>
                <a:cubicBezTo>
                  <a:pt x="753258" y="606136"/>
                  <a:pt x="759952" y="615760"/>
                  <a:pt x="768743" y="623086"/>
                </a:cubicBezTo>
                <a:cubicBezTo>
                  <a:pt x="776214" y="629312"/>
                  <a:pt x="785425" y="633195"/>
                  <a:pt x="793019" y="639270"/>
                </a:cubicBezTo>
                <a:cubicBezTo>
                  <a:pt x="798977" y="644036"/>
                  <a:pt x="803246" y="650688"/>
                  <a:pt x="809204" y="655454"/>
                </a:cubicBezTo>
                <a:cubicBezTo>
                  <a:pt x="816798" y="661529"/>
                  <a:pt x="825886" y="665562"/>
                  <a:pt x="833480" y="671638"/>
                </a:cubicBezTo>
                <a:cubicBezTo>
                  <a:pt x="839438" y="676404"/>
                  <a:pt x="848315" y="681080"/>
                  <a:pt x="849664" y="687823"/>
                </a:cubicBezTo>
                <a:cubicBezTo>
                  <a:pt x="851013" y="694566"/>
                  <a:pt x="841572" y="712099"/>
                  <a:pt x="841572" y="712099"/>
                </a:cubicBezTo>
                <a:cubicBezTo>
                  <a:pt x="785213" y="749671"/>
                  <a:pt x="784927" y="724237"/>
                  <a:pt x="768743" y="728283"/>
                </a:cubicBezTo>
                <a:cubicBezTo>
                  <a:pt x="752559" y="732329"/>
                  <a:pt x="759302" y="735026"/>
                  <a:pt x="744467" y="736375"/>
                </a:cubicBezTo>
                <a:cubicBezTo>
                  <a:pt x="729632" y="737724"/>
                  <a:pt x="697264" y="737724"/>
                  <a:pt x="679731" y="736375"/>
                </a:cubicBezTo>
                <a:cubicBezTo>
                  <a:pt x="662198" y="735026"/>
                  <a:pt x="658152" y="725586"/>
                  <a:pt x="639271" y="728283"/>
                </a:cubicBezTo>
                <a:cubicBezTo>
                  <a:pt x="620390" y="730980"/>
                  <a:pt x="600160" y="741770"/>
                  <a:pt x="566443" y="752559"/>
                </a:cubicBezTo>
                <a:cubicBezTo>
                  <a:pt x="532726" y="763348"/>
                  <a:pt x="478779" y="780881"/>
                  <a:pt x="436970" y="793019"/>
                </a:cubicBezTo>
                <a:cubicBezTo>
                  <a:pt x="395161" y="805157"/>
                  <a:pt x="404602" y="822690"/>
                  <a:pt x="315589" y="825387"/>
                </a:cubicBezTo>
                <a:cubicBezTo>
                  <a:pt x="240406" y="844183"/>
                  <a:pt x="333872" y="821730"/>
                  <a:pt x="234669" y="841571"/>
                </a:cubicBezTo>
                <a:cubicBezTo>
                  <a:pt x="226027" y="843299"/>
                  <a:pt x="188308" y="852613"/>
                  <a:pt x="178025" y="857755"/>
                </a:cubicBezTo>
                <a:cubicBezTo>
                  <a:pt x="124886" y="884324"/>
                  <a:pt x="188706" y="869246"/>
                  <a:pt x="105196" y="890123"/>
                </a:cubicBezTo>
                <a:cubicBezTo>
                  <a:pt x="87100" y="894647"/>
                  <a:pt x="36099" y="906518"/>
                  <a:pt x="24276" y="914400"/>
                </a:cubicBezTo>
                <a:lnTo>
                  <a:pt x="0" y="930584"/>
                </a:lnTo>
                <a:cubicBezTo>
                  <a:pt x="5395" y="938676"/>
                  <a:pt x="8092" y="949465"/>
                  <a:pt x="16184" y="954860"/>
                </a:cubicBezTo>
                <a:cubicBezTo>
                  <a:pt x="25438" y="961029"/>
                  <a:pt x="37859" y="959897"/>
                  <a:pt x="48552" y="962952"/>
                </a:cubicBezTo>
                <a:cubicBezTo>
                  <a:pt x="56754" y="965295"/>
                  <a:pt x="64988" y="967684"/>
                  <a:pt x="72828" y="971044"/>
                </a:cubicBezTo>
                <a:cubicBezTo>
                  <a:pt x="83916" y="975796"/>
                  <a:pt x="93752" y="983413"/>
                  <a:pt x="105196" y="987228"/>
                </a:cubicBezTo>
                <a:cubicBezTo>
                  <a:pt x="118244" y="991577"/>
                  <a:pt x="132230" y="992336"/>
                  <a:pt x="145657" y="995320"/>
                </a:cubicBezTo>
                <a:cubicBezTo>
                  <a:pt x="156514" y="997733"/>
                  <a:pt x="167332" y="1000357"/>
                  <a:pt x="178025" y="1003412"/>
                </a:cubicBezTo>
                <a:cubicBezTo>
                  <a:pt x="186227" y="1005755"/>
                  <a:pt x="193937" y="1009831"/>
                  <a:pt x="202301" y="1011504"/>
                </a:cubicBezTo>
                <a:cubicBezTo>
                  <a:pt x="221004" y="1015245"/>
                  <a:pt x="240064" y="1016899"/>
                  <a:pt x="258945" y="1019596"/>
                </a:cubicBezTo>
                <a:cubicBezTo>
                  <a:pt x="288616" y="1016899"/>
                  <a:pt x="318395" y="1015199"/>
                  <a:pt x="347958" y="1011504"/>
                </a:cubicBezTo>
                <a:cubicBezTo>
                  <a:pt x="361158" y="1009854"/>
                  <a:pt x="405936" y="999775"/>
                  <a:pt x="420786" y="995320"/>
                </a:cubicBezTo>
                <a:lnTo>
                  <a:pt x="493614" y="971044"/>
                </a:lnTo>
                <a:cubicBezTo>
                  <a:pt x="501706" y="968347"/>
                  <a:pt x="509615" y="965021"/>
                  <a:pt x="517890" y="962952"/>
                </a:cubicBezTo>
                <a:cubicBezTo>
                  <a:pt x="528679" y="960255"/>
                  <a:pt x="539383" y="957190"/>
                  <a:pt x="550258" y="954860"/>
                </a:cubicBezTo>
                <a:cubicBezTo>
                  <a:pt x="653662" y="932702"/>
                  <a:pt x="619098" y="939605"/>
                  <a:pt x="736375" y="930584"/>
                </a:cubicBezTo>
                <a:lnTo>
                  <a:pt x="1173345" y="946768"/>
                </a:lnTo>
                <a:cubicBezTo>
                  <a:pt x="1184434" y="947621"/>
                  <a:pt x="1194808" y="952679"/>
                  <a:pt x="1205713" y="954860"/>
                </a:cubicBezTo>
                <a:cubicBezTo>
                  <a:pt x="1221802" y="958078"/>
                  <a:pt x="1238082" y="960255"/>
                  <a:pt x="1254266" y="962952"/>
                </a:cubicBezTo>
                <a:cubicBezTo>
                  <a:pt x="1291337" y="975309"/>
                  <a:pt x="1270012" y="971044"/>
                  <a:pt x="1319002" y="97104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0" name="Forma libre: forma 29">
            <a:extLst>
              <a:ext uri="{FF2B5EF4-FFF2-40B4-BE49-F238E27FC236}">
                <a16:creationId xmlns:a16="http://schemas.microsoft.com/office/drawing/2014/main" id="{F9AD264F-F3C8-4B21-A95B-3BBE5DCF86B7}"/>
              </a:ext>
            </a:extLst>
          </p:cNvPr>
          <p:cNvSpPr/>
          <p:nvPr/>
        </p:nvSpPr>
        <p:spPr>
          <a:xfrm>
            <a:off x="2168665" y="4191674"/>
            <a:ext cx="4639691" cy="1124793"/>
          </a:xfrm>
          <a:custGeom>
            <a:avLst/>
            <a:gdLst>
              <a:gd name="connsiteX0" fmla="*/ 2565176 w 4639691"/>
              <a:gd name="connsiteY0" fmla="*/ 1124793 h 1124793"/>
              <a:gd name="connsiteX1" fmla="*/ 2694648 w 4639691"/>
              <a:gd name="connsiteY1" fmla="*/ 1116701 h 1124793"/>
              <a:gd name="connsiteX2" fmla="*/ 2735108 w 4639691"/>
              <a:gd name="connsiteY2" fmla="*/ 1108609 h 1124793"/>
              <a:gd name="connsiteX3" fmla="*/ 2896949 w 4639691"/>
              <a:gd name="connsiteY3" fmla="*/ 1100517 h 1124793"/>
              <a:gd name="connsiteX4" fmla="*/ 2994054 w 4639691"/>
              <a:gd name="connsiteY4" fmla="*/ 1084333 h 1124793"/>
              <a:gd name="connsiteX5" fmla="*/ 3018330 w 4639691"/>
              <a:gd name="connsiteY5" fmla="*/ 1076241 h 1124793"/>
              <a:gd name="connsiteX6" fmla="*/ 3050698 w 4639691"/>
              <a:gd name="connsiteY6" fmla="*/ 1060057 h 1124793"/>
              <a:gd name="connsiteX7" fmla="*/ 3091158 w 4639691"/>
              <a:gd name="connsiteY7" fmla="*/ 1051965 h 1124793"/>
              <a:gd name="connsiteX8" fmla="*/ 3123526 w 4639691"/>
              <a:gd name="connsiteY8" fmla="*/ 1043873 h 1124793"/>
              <a:gd name="connsiteX9" fmla="*/ 3147802 w 4639691"/>
              <a:gd name="connsiteY9" fmla="*/ 1035781 h 1124793"/>
              <a:gd name="connsiteX10" fmla="*/ 3228723 w 4639691"/>
              <a:gd name="connsiteY10" fmla="*/ 1027689 h 1124793"/>
              <a:gd name="connsiteX11" fmla="*/ 3261091 w 4639691"/>
              <a:gd name="connsiteY11" fmla="*/ 1011505 h 1124793"/>
              <a:gd name="connsiteX12" fmla="*/ 3333919 w 4639691"/>
              <a:gd name="connsiteY12" fmla="*/ 995321 h 1124793"/>
              <a:gd name="connsiteX13" fmla="*/ 3366287 w 4639691"/>
              <a:gd name="connsiteY13" fmla="*/ 987229 h 1124793"/>
              <a:gd name="connsiteX14" fmla="*/ 3406747 w 4639691"/>
              <a:gd name="connsiteY14" fmla="*/ 979137 h 1124793"/>
              <a:gd name="connsiteX15" fmla="*/ 3439116 w 4639691"/>
              <a:gd name="connsiteY15" fmla="*/ 971045 h 1124793"/>
              <a:gd name="connsiteX16" fmla="*/ 3479576 w 4639691"/>
              <a:gd name="connsiteY16" fmla="*/ 962953 h 1124793"/>
              <a:gd name="connsiteX17" fmla="*/ 3560496 w 4639691"/>
              <a:gd name="connsiteY17" fmla="*/ 938676 h 1124793"/>
              <a:gd name="connsiteX18" fmla="*/ 3625232 w 4639691"/>
              <a:gd name="connsiteY18" fmla="*/ 930584 h 1124793"/>
              <a:gd name="connsiteX19" fmla="*/ 3657600 w 4639691"/>
              <a:gd name="connsiteY19" fmla="*/ 922492 h 1124793"/>
              <a:gd name="connsiteX20" fmla="*/ 3698061 w 4639691"/>
              <a:gd name="connsiteY20" fmla="*/ 914400 h 1124793"/>
              <a:gd name="connsiteX21" fmla="*/ 3811349 w 4639691"/>
              <a:gd name="connsiteY21" fmla="*/ 882032 h 1124793"/>
              <a:gd name="connsiteX22" fmla="*/ 3859901 w 4639691"/>
              <a:gd name="connsiteY22" fmla="*/ 873940 h 1124793"/>
              <a:gd name="connsiteX23" fmla="*/ 3884177 w 4639691"/>
              <a:gd name="connsiteY23" fmla="*/ 865848 h 1124793"/>
              <a:gd name="connsiteX24" fmla="*/ 3916546 w 4639691"/>
              <a:gd name="connsiteY24" fmla="*/ 857756 h 1124793"/>
              <a:gd name="connsiteX25" fmla="*/ 3940822 w 4639691"/>
              <a:gd name="connsiteY25" fmla="*/ 849664 h 1124793"/>
              <a:gd name="connsiteX26" fmla="*/ 3973190 w 4639691"/>
              <a:gd name="connsiteY26" fmla="*/ 841572 h 1124793"/>
              <a:gd name="connsiteX27" fmla="*/ 3997466 w 4639691"/>
              <a:gd name="connsiteY27" fmla="*/ 833480 h 1124793"/>
              <a:gd name="connsiteX28" fmla="*/ 4062202 w 4639691"/>
              <a:gd name="connsiteY28" fmla="*/ 817296 h 1124793"/>
              <a:gd name="connsiteX29" fmla="*/ 4094570 w 4639691"/>
              <a:gd name="connsiteY29" fmla="*/ 809204 h 1124793"/>
              <a:gd name="connsiteX30" fmla="*/ 4118847 w 4639691"/>
              <a:gd name="connsiteY30" fmla="*/ 793020 h 1124793"/>
              <a:gd name="connsiteX31" fmla="*/ 4175491 w 4639691"/>
              <a:gd name="connsiteY31" fmla="*/ 776836 h 1124793"/>
              <a:gd name="connsiteX32" fmla="*/ 4199767 w 4639691"/>
              <a:gd name="connsiteY32" fmla="*/ 752560 h 1124793"/>
              <a:gd name="connsiteX33" fmla="*/ 4240227 w 4639691"/>
              <a:gd name="connsiteY33" fmla="*/ 744468 h 1124793"/>
              <a:gd name="connsiteX34" fmla="*/ 4272595 w 4639691"/>
              <a:gd name="connsiteY34" fmla="*/ 728284 h 1124793"/>
              <a:gd name="connsiteX35" fmla="*/ 4321147 w 4639691"/>
              <a:gd name="connsiteY35" fmla="*/ 695915 h 1124793"/>
              <a:gd name="connsiteX36" fmla="*/ 4345423 w 4639691"/>
              <a:gd name="connsiteY36" fmla="*/ 679731 h 1124793"/>
              <a:gd name="connsiteX37" fmla="*/ 4369700 w 4639691"/>
              <a:gd name="connsiteY37" fmla="*/ 655455 h 1124793"/>
              <a:gd name="connsiteX38" fmla="*/ 4418252 w 4639691"/>
              <a:gd name="connsiteY38" fmla="*/ 639271 h 1124793"/>
              <a:gd name="connsiteX39" fmla="*/ 4442528 w 4639691"/>
              <a:gd name="connsiteY39" fmla="*/ 623087 h 1124793"/>
              <a:gd name="connsiteX40" fmla="*/ 4474896 w 4639691"/>
              <a:gd name="connsiteY40" fmla="*/ 614995 h 1124793"/>
              <a:gd name="connsiteX41" fmla="*/ 4499172 w 4639691"/>
              <a:gd name="connsiteY41" fmla="*/ 606903 h 1124793"/>
              <a:gd name="connsiteX42" fmla="*/ 4547724 w 4639691"/>
              <a:gd name="connsiteY42" fmla="*/ 566443 h 1124793"/>
              <a:gd name="connsiteX43" fmla="*/ 4596277 w 4639691"/>
              <a:gd name="connsiteY43" fmla="*/ 550259 h 1124793"/>
              <a:gd name="connsiteX44" fmla="*/ 4620553 w 4639691"/>
              <a:gd name="connsiteY44" fmla="*/ 534075 h 1124793"/>
              <a:gd name="connsiteX45" fmla="*/ 4628645 w 4639691"/>
              <a:gd name="connsiteY45" fmla="*/ 469338 h 1124793"/>
              <a:gd name="connsiteX46" fmla="*/ 4466804 w 4639691"/>
              <a:gd name="connsiteY46" fmla="*/ 420786 h 1124793"/>
              <a:gd name="connsiteX47" fmla="*/ 4418252 w 4639691"/>
              <a:gd name="connsiteY47" fmla="*/ 412694 h 1124793"/>
              <a:gd name="connsiteX48" fmla="*/ 4013650 w 4639691"/>
              <a:gd name="connsiteY48" fmla="*/ 396510 h 1124793"/>
              <a:gd name="connsiteX49" fmla="*/ 3940822 w 4639691"/>
              <a:gd name="connsiteY49" fmla="*/ 388418 h 1124793"/>
              <a:gd name="connsiteX50" fmla="*/ 3843717 w 4639691"/>
              <a:gd name="connsiteY50" fmla="*/ 372234 h 1124793"/>
              <a:gd name="connsiteX51" fmla="*/ 3811349 w 4639691"/>
              <a:gd name="connsiteY51" fmla="*/ 364142 h 1124793"/>
              <a:gd name="connsiteX52" fmla="*/ 3787073 w 4639691"/>
              <a:gd name="connsiteY52" fmla="*/ 356050 h 1124793"/>
              <a:gd name="connsiteX53" fmla="*/ 3560496 w 4639691"/>
              <a:gd name="connsiteY53" fmla="*/ 347958 h 1124793"/>
              <a:gd name="connsiteX54" fmla="*/ 3455300 w 4639691"/>
              <a:gd name="connsiteY54" fmla="*/ 331774 h 1124793"/>
              <a:gd name="connsiteX55" fmla="*/ 3422931 w 4639691"/>
              <a:gd name="connsiteY55" fmla="*/ 323682 h 1124793"/>
              <a:gd name="connsiteX56" fmla="*/ 3342011 w 4639691"/>
              <a:gd name="connsiteY56" fmla="*/ 315590 h 1124793"/>
              <a:gd name="connsiteX57" fmla="*/ 3269183 w 4639691"/>
              <a:gd name="connsiteY57" fmla="*/ 299406 h 1124793"/>
              <a:gd name="connsiteX58" fmla="*/ 3228723 w 4639691"/>
              <a:gd name="connsiteY58" fmla="*/ 291314 h 1124793"/>
              <a:gd name="connsiteX59" fmla="*/ 3196354 w 4639691"/>
              <a:gd name="connsiteY59" fmla="*/ 283222 h 1124793"/>
              <a:gd name="connsiteX60" fmla="*/ 3131618 w 4639691"/>
              <a:gd name="connsiteY60" fmla="*/ 275130 h 1124793"/>
              <a:gd name="connsiteX61" fmla="*/ 3066882 w 4639691"/>
              <a:gd name="connsiteY61" fmla="*/ 258945 h 1124793"/>
              <a:gd name="connsiteX62" fmla="*/ 3042606 w 4639691"/>
              <a:gd name="connsiteY62" fmla="*/ 250853 h 1124793"/>
              <a:gd name="connsiteX63" fmla="*/ 3002146 w 4639691"/>
              <a:gd name="connsiteY63" fmla="*/ 242761 h 1124793"/>
              <a:gd name="connsiteX64" fmla="*/ 2969777 w 4639691"/>
              <a:gd name="connsiteY64" fmla="*/ 234669 h 1124793"/>
              <a:gd name="connsiteX65" fmla="*/ 2816029 w 4639691"/>
              <a:gd name="connsiteY65" fmla="*/ 226577 h 1124793"/>
              <a:gd name="connsiteX66" fmla="*/ 2710832 w 4639691"/>
              <a:gd name="connsiteY66" fmla="*/ 210393 h 1124793"/>
              <a:gd name="connsiteX67" fmla="*/ 2184850 w 4639691"/>
              <a:gd name="connsiteY67" fmla="*/ 202301 h 1124793"/>
              <a:gd name="connsiteX68" fmla="*/ 2095838 w 4639691"/>
              <a:gd name="connsiteY68" fmla="*/ 186117 h 1124793"/>
              <a:gd name="connsiteX69" fmla="*/ 2071562 w 4639691"/>
              <a:gd name="connsiteY69" fmla="*/ 178025 h 1124793"/>
              <a:gd name="connsiteX70" fmla="*/ 2006825 w 4639691"/>
              <a:gd name="connsiteY70" fmla="*/ 169933 h 1124793"/>
              <a:gd name="connsiteX71" fmla="*/ 1982549 w 4639691"/>
              <a:gd name="connsiteY71" fmla="*/ 161841 h 1124793"/>
              <a:gd name="connsiteX72" fmla="*/ 1893537 w 4639691"/>
              <a:gd name="connsiteY72" fmla="*/ 145657 h 1124793"/>
              <a:gd name="connsiteX73" fmla="*/ 1869261 w 4639691"/>
              <a:gd name="connsiteY73" fmla="*/ 137565 h 1124793"/>
              <a:gd name="connsiteX74" fmla="*/ 1747880 w 4639691"/>
              <a:gd name="connsiteY74" fmla="*/ 121381 h 1124793"/>
              <a:gd name="connsiteX75" fmla="*/ 1545579 w 4639691"/>
              <a:gd name="connsiteY75" fmla="*/ 97105 h 1124793"/>
              <a:gd name="connsiteX76" fmla="*/ 1513211 w 4639691"/>
              <a:gd name="connsiteY76" fmla="*/ 89013 h 1124793"/>
              <a:gd name="connsiteX77" fmla="*/ 1408015 w 4639691"/>
              <a:gd name="connsiteY77" fmla="*/ 72829 h 1124793"/>
              <a:gd name="connsiteX78" fmla="*/ 1302818 w 4639691"/>
              <a:gd name="connsiteY78" fmla="*/ 48553 h 1124793"/>
              <a:gd name="connsiteX79" fmla="*/ 1205714 w 4639691"/>
              <a:gd name="connsiteY79" fmla="*/ 24276 h 1124793"/>
              <a:gd name="connsiteX80" fmla="*/ 1157162 w 4639691"/>
              <a:gd name="connsiteY80" fmla="*/ 8092 h 1124793"/>
              <a:gd name="connsiteX81" fmla="*/ 1132885 w 4639691"/>
              <a:gd name="connsiteY81" fmla="*/ 0 h 1124793"/>
              <a:gd name="connsiteX82" fmla="*/ 841572 w 4639691"/>
              <a:gd name="connsiteY82" fmla="*/ 16184 h 1124793"/>
              <a:gd name="connsiteX83" fmla="*/ 801112 w 4639691"/>
              <a:gd name="connsiteY83" fmla="*/ 24276 h 1124793"/>
              <a:gd name="connsiteX84" fmla="*/ 752560 w 4639691"/>
              <a:gd name="connsiteY84" fmla="*/ 32368 h 1124793"/>
              <a:gd name="connsiteX85" fmla="*/ 720192 w 4639691"/>
              <a:gd name="connsiteY85" fmla="*/ 40461 h 1124793"/>
              <a:gd name="connsiteX86" fmla="*/ 695916 w 4639691"/>
              <a:gd name="connsiteY86" fmla="*/ 48553 h 1124793"/>
              <a:gd name="connsiteX87" fmla="*/ 631179 w 4639691"/>
              <a:gd name="connsiteY87" fmla="*/ 56645 h 1124793"/>
              <a:gd name="connsiteX88" fmla="*/ 501707 w 4639691"/>
              <a:gd name="connsiteY88" fmla="*/ 72829 h 1124793"/>
              <a:gd name="connsiteX89" fmla="*/ 372234 w 4639691"/>
              <a:gd name="connsiteY89" fmla="*/ 89013 h 1124793"/>
              <a:gd name="connsiteX90" fmla="*/ 347958 w 4639691"/>
              <a:gd name="connsiteY90" fmla="*/ 97105 h 1124793"/>
              <a:gd name="connsiteX91" fmla="*/ 275130 w 4639691"/>
              <a:gd name="connsiteY91" fmla="*/ 105197 h 1124793"/>
              <a:gd name="connsiteX92" fmla="*/ 129473 w 4639691"/>
              <a:gd name="connsiteY92" fmla="*/ 121381 h 1124793"/>
              <a:gd name="connsiteX93" fmla="*/ 8093 w 4639691"/>
              <a:gd name="connsiteY93" fmla="*/ 145657 h 1124793"/>
              <a:gd name="connsiteX94" fmla="*/ 0 w 4639691"/>
              <a:gd name="connsiteY94" fmla="*/ 169933 h 1124793"/>
              <a:gd name="connsiteX95" fmla="*/ 40461 w 4639691"/>
              <a:gd name="connsiteY95" fmla="*/ 210393 h 1124793"/>
              <a:gd name="connsiteX96" fmla="*/ 64737 w 4639691"/>
              <a:gd name="connsiteY96" fmla="*/ 226577 h 1124793"/>
              <a:gd name="connsiteX97" fmla="*/ 145657 w 4639691"/>
              <a:gd name="connsiteY97" fmla="*/ 250853 h 1124793"/>
              <a:gd name="connsiteX98" fmla="*/ 186117 w 4639691"/>
              <a:gd name="connsiteY98" fmla="*/ 258945 h 1124793"/>
              <a:gd name="connsiteX99" fmla="*/ 234670 w 4639691"/>
              <a:gd name="connsiteY99" fmla="*/ 275130 h 1124793"/>
              <a:gd name="connsiteX100" fmla="*/ 258946 w 4639691"/>
              <a:gd name="connsiteY100" fmla="*/ 283222 h 1124793"/>
              <a:gd name="connsiteX101" fmla="*/ 283222 w 4639691"/>
              <a:gd name="connsiteY101" fmla="*/ 291314 h 1124793"/>
              <a:gd name="connsiteX102" fmla="*/ 347958 w 4639691"/>
              <a:gd name="connsiteY102" fmla="*/ 307498 h 1124793"/>
              <a:gd name="connsiteX103" fmla="*/ 404602 w 4639691"/>
              <a:gd name="connsiteY103" fmla="*/ 323682 h 1124793"/>
              <a:gd name="connsiteX104" fmla="*/ 436970 w 4639691"/>
              <a:gd name="connsiteY104" fmla="*/ 339866 h 1124793"/>
              <a:gd name="connsiteX105" fmla="*/ 461247 w 4639691"/>
              <a:gd name="connsiteY105" fmla="*/ 356050 h 1124793"/>
              <a:gd name="connsiteX106" fmla="*/ 509799 w 4639691"/>
              <a:gd name="connsiteY106" fmla="*/ 372234 h 1124793"/>
              <a:gd name="connsiteX107" fmla="*/ 542167 w 4639691"/>
              <a:gd name="connsiteY107" fmla="*/ 388418 h 1124793"/>
              <a:gd name="connsiteX108" fmla="*/ 598811 w 4639691"/>
              <a:gd name="connsiteY108" fmla="*/ 404602 h 1124793"/>
              <a:gd name="connsiteX109" fmla="*/ 623087 w 4639691"/>
              <a:gd name="connsiteY109" fmla="*/ 420786 h 1124793"/>
              <a:gd name="connsiteX110" fmla="*/ 687823 w 4639691"/>
              <a:gd name="connsiteY110" fmla="*/ 436970 h 1124793"/>
              <a:gd name="connsiteX111" fmla="*/ 736376 w 4639691"/>
              <a:gd name="connsiteY111" fmla="*/ 453154 h 1124793"/>
              <a:gd name="connsiteX112" fmla="*/ 768744 w 4639691"/>
              <a:gd name="connsiteY112" fmla="*/ 461246 h 1124793"/>
              <a:gd name="connsiteX113" fmla="*/ 817296 w 4639691"/>
              <a:gd name="connsiteY113" fmla="*/ 477430 h 1124793"/>
              <a:gd name="connsiteX114" fmla="*/ 841572 w 4639691"/>
              <a:gd name="connsiteY114" fmla="*/ 485522 h 1124793"/>
              <a:gd name="connsiteX115" fmla="*/ 857756 w 4639691"/>
              <a:gd name="connsiteY115" fmla="*/ 501707 h 112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4639691" h="1124793">
                <a:moveTo>
                  <a:pt x="2565176" y="1124793"/>
                </a:moveTo>
                <a:cubicBezTo>
                  <a:pt x="2608333" y="1122096"/>
                  <a:pt x="2651601" y="1120801"/>
                  <a:pt x="2694648" y="1116701"/>
                </a:cubicBezTo>
                <a:cubicBezTo>
                  <a:pt x="2708340" y="1115397"/>
                  <a:pt x="2721398" y="1109706"/>
                  <a:pt x="2735108" y="1108609"/>
                </a:cubicBezTo>
                <a:cubicBezTo>
                  <a:pt x="2788950" y="1104302"/>
                  <a:pt x="2843002" y="1103214"/>
                  <a:pt x="2896949" y="1100517"/>
                </a:cubicBezTo>
                <a:cubicBezTo>
                  <a:pt x="2929317" y="1095122"/>
                  <a:pt x="2962923" y="1094710"/>
                  <a:pt x="2994054" y="1084333"/>
                </a:cubicBezTo>
                <a:cubicBezTo>
                  <a:pt x="3002146" y="1081636"/>
                  <a:pt x="3010490" y="1079601"/>
                  <a:pt x="3018330" y="1076241"/>
                </a:cubicBezTo>
                <a:cubicBezTo>
                  <a:pt x="3029418" y="1071489"/>
                  <a:pt x="3039254" y="1063872"/>
                  <a:pt x="3050698" y="1060057"/>
                </a:cubicBezTo>
                <a:cubicBezTo>
                  <a:pt x="3063746" y="1055708"/>
                  <a:pt x="3077732" y="1054949"/>
                  <a:pt x="3091158" y="1051965"/>
                </a:cubicBezTo>
                <a:cubicBezTo>
                  <a:pt x="3102015" y="1049552"/>
                  <a:pt x="3112833" y="1046928"/>
                  <a:pt x="3123526" y="1043873"/>
                </a:cubicBezTo>
                <a:cubicBezTo>
                  <a:pt x="3131728" y="1041530"/>
                  <a:pt x="3139371" y="1037078"/>
                  <a:pt x="3147802" y="1035781"/>
                </a:cubicBezTo>
                <a:cubicBezTo>
                  <a:pt x="3174595" y="1031659"/>
                  <a:pt x="3201749" y="1030386"/>
                  <a:pt x="3228723" y="1027689"/>
                </a:cubicBezTo>
                <a:cubicBezTo>
                  <a:pt x="3239512" y="1022294"/>
                  <a:pt x="3249796" y="1015741"/>
                  <a:pt x="3261091" y="1011505"/>
                </a:cubicBezTo>
                <a:cubicBezTo>
                  <a:pt x="3275443" y="1006123"/>
                  <a:pt x="3321335" y="998118"/>
                  <a:pt x="3333919" y="995321"/>
                </a:cubicBezTo>
                <a:cubicBezTo>
                  <a:pt x="3344776" y="992908"/>
                  <a:pt x="3355430" y="989642"/>
                  <a:pt x="3366287" y="987229"/>
                </a:cubicBezTo>
                <a:cubicBezTo>
                  <a:pt x="3379713" y="984245"/>
                  <a:pt x="3393321" y="982121"/>
                  <a:pt x="3406747" y="979137"/>
                </a:cubicBezTo>
                <a:cubicBezTo>
                  <a:pt x="3417604" y="976724"/>
                  <a:pt x="3428259" y="973458"/>
                  <a:pt x="3439116" y="971045"/>
                </a:cubicBezTo>
                <a:cubicBezTo>
                  <a:pt x="3452542" y="968061"/>
                  <a:pt x="3466307" y="966572"/>
                  <a:pt x="3479576" y="962953"/>
                </a:cubicBezTo>
                <a:cubicBezTo>
                  <a:pt x="3513501" y="953700"/>
                  <a:pt x="3527991" y="944093"/>
                  <a:pt x="3560496" y="938676"/>
                </a:cubicBezTo>
                <a:cubicBezTo>
                  <a:pt x="3581947" y="935101"/>
                  <a:pt x="3603781" y="934159"/>
                  <a:pt x="3625232" y="930584"/>
                </a:cubicBezTo>
                <a:cubicBezTo>
                  <a:pt x="3636202" y="928756"/>
                  <a:pt x="3646743" y="924905"/>
                  <a:pt x="3657600" y="922492"/>
                </a:cubicBezTo>
                <a:cubicBezTo>
                  <a:pt x="3671027" y="919508"/>
                  <a:pt x="3684792" y="918019"/>
                  <a:pt x="3698061" y="914400"/>
                </a:cubicBezTo>
                <a:cubicBezTo>
                  <a:pt x="3758534" y="897908"/>
                  <a:pt x="3742033" y="893585"/>
                  <a:pt x="3811349" y="882032"/>
                </a:cubicBezTo>
                <a:cubicBezTo>
                  <a:pt x="3827533" y="879335"/>
                  <a:pt x="3843884" y="877499"/>
                  <a:pt x="3859901" y="873940"/>
                </a:cubicBezTo>
                <a:cubicBezTo>
                  <a:pt x="3868228" y="872090"/>
                  <a:pt x="3875975" y="868191"/>
                  <a:pt x="3884177" y="865848"/>
                </a:cubicBezTo>
                <a:cubicBezTo>
                  <a:pt x="3894871" y="862793"/>
                  <a:pt x="3905852" y="860811"/>
                  <a:pt x="3916546" y="857756"/>
                </a:cubicBezTo>
                <a:cubicBezTo>
                  <a:pt x="3924748" y="855413"/>
                  <a:pt x="3932620" y="852007"/>
                  <a:pt x="3940822" y="849664"/>
                </a:cubicBezTo>
                <a:cubicBezTo>
                  <a:pt x="3951515" y="846609"/>
                  <a:pt x="3962497" y="844627"/>
                  <a:pt x="3973190" y="841572"/>
                </a:cubicBezTo>
                <a:cubicBezTo>
                  <a:pt x="3981392" y="839229"/>
                  <a:pt x="3989237" y="835724"/>
                  <a:pt x="3997466" y="833480"/>
                </a:cubicBezTo>
                <a:cubicBezTo>
                  <a:pt x="4018925" y="827628"/>
                  <a:pt x="4040623" y="822691"/>
                  <a:pt x="4062202" y="817296"/>
                </a:cubicBezTo>
                <a:lnTo>
                  <a:pt x="4094570" y="809204"/>
                </a:lnTo>
                <a:cubicBezTo>
                  <a:pt x="4102662" y="803809"/>
                  <a:pt x="4110148" y="797369"/>
                  <a:pt x="4118847" y="793020"/>
                </a:cubicBezTo>
                <a:cubicBezTo>
                  <a:pt x="4130456" y="787215"/>
                  <a:pt x="4165120" y="779429"/>
                  <a:pt x="4175491" y="776836"/>
                </a:cubicBezTo>
                <a:cubicBezTo>
                  <a:pt x="4183583" y="768744"/>
                  <a:pt x="4189531" y="757678"/>
                  <a:pt x="4199767" y="752560"/>
                </a:cubicBezTo>
                <a:cubicBezTo>
                  <a:pt x="4212069" y="746409"/>
                  <a:pt x="4227179" y="748817"/>
                  <a:pt x="4240227" y="744468"/>
                </a:cubicBezTo>
                <a:cubicBezTo>
                  <a:pt x="4251671" y="740653"/>
                  <a:pt x="4262251" y="734490"/>
                  <a:pt x="4272595" y="728284"/>
                </a:cubicBezTo>
                <a:cubicBezTo>
                  <a:pt x="4289274" y="718276"/>
                  <a:pt x="4304963" y="706705"/>
                  <a:pt x="4321147" y="695915"/>
                </a:cubicBezTo>
                <a:cubicBezTo>
                  <a:pt x="4329239" y="690520"/>
                  <a:pt x="4338546" y="686608"/>
                  <a:pt x="4345423" y="679731"/>
                </a:cubicBezTo>
                <a:cubicBezTo>
                  <a:pt x="4353515" y="671639"/>
                  <a:pt x="4359696" y="661013"/>
                  <a:pt x="4369700" y="655455"/>
                </a:cubicBezTo>
                <a:cubicBezTo>
                  <a:pt x="4384613" y="647170"/>
                  <a:pt x="4404058" y="648734"/>
                  <a:pt x="4418252" y="639271"/>
                </a:cubicBezTo>
                <a:cubicBezTo>
                  <a:pt x="4426344" y="633876"/>
                  <a:pt x="4433589" y="626918"/>
                  <a:pt x="4442528" y="623087"/>
                </a:cubicBezTo>
                <a:cubicBezTo>
                  <a:pt x="4452750" y="618706"/>
                  <a:pt x="4464203" y="618050"/>
                  <a:pt x="4474896" y="614995"/>
                </a:cubicBezTo>
                <a:cubicBezTo>
                  <a:pt x="4483098" y="612652"/>
                  <a:pt x="4491080" y="609600"/>
                  <a:pt x="4499172" y="606903"/>
                </a:cubicBezTo>
                <a:cubicBezTo>
                  <a:pt x="4514417" y="591658"/>
                  <a:pt x="4527446" y="575456"/>
                  <a:pt x="4547724" y="566443"/>
                </a:cubicBezTo>
                <a:cubicBezTo>
                  <a:pt x="4563313" y="559514"/>
                  <a:pt x="4596277" y="550259"/>
                  <a:pt x="4596277" y="550259"/>
                </a:cubicBezTo>
                <a:cubicBezTo>
                  <a:pt x="4604369" y="544864"/>
                  <a:pt x="4613676" y="540952"/>
                  <a:pt x="4620553" y="534075"/>
                </a:cubicBezTo>
                <a:cubicBezTo>
                  <a:pt x="4636179" y="518449"/>
                  <a:pt x="4650224" y="490917"/>
                  <a:pt x="4628645" y="469338"/>
                </a:cubicBezTo>
                <a:cubicBezTo>
                  <a:pt x="4591011" y="431704"/>
                  <a:pt x="4510922" y="428139"/>
                  <a:pt x="4466804" y="420786"/>
                </a:cubicBezTo>
                <a:cubicBezTo>
                  <a:pt x="4450620" y="418089"/>
                  <a:pt x="4434652" y="413191"/>
                  <a:pt x="4418252" y="412694"/>
                </a:cubicBezTo>
                <a:cubicBezTo>
                  <a:pt x="4275758" y="408376"/>
                  <a:pt x="4152192" y="407167"/>
                  <a:pt x="4013650" y="396510"/>
                </a:cubicBezTo>
                <a:cubicBezTo>
                  <a:pt x="3989297" y="394637"/>
                  <a:pt x="3965059" y="391448"/>
                  <a:pt x="3940822" y="388418"/>
                </a:cubicBezTo>
                <a:cubicBezTo>
                  <a:pt x="3902218" y="383593"/>
                  <a:pt x="3880052" y="380309"/>
                  <a:pt x="3843717" y="372234"/>
                </a:cubicBezTo>
                <a:cubicBezTo>
                  <a:pt x="3832860" y="369821"/>
                  <a:pt x="3822042" y="367197"/>
                  <a:pt x="3811349" y="364142"/>
                </a:cubicBezTo>
                <a:cubicBezTo>
                  <a:pt x="3803147" y="361799"/>
                  <a:pt x="3795585" y="356599"/>
                  <a:pt x="3787073" y="356050"/>
                </a:cubicBezTo>
                <a:cubicBezTo>
                  <a:pt x="3711656" y="351184"/>
                  <a:pt x="3636022" y="350655"/>
                  <a:pt x="3560496" y="347958"/>
                </a:cubicBezTo>
                <a:cubicBezTo>
                  <a:pt x="3504174" y="329184"/>
                  <a:pt x="3564823" y="347420"/>
                  <a:pt x="3455300" y="331774"/>
                </a:cubicBezTo>
                <a:cubicBezTo>
                  <a:pt x="3444290" y="330201"/>
                  <a:pt x="3433941" y="325255"/>
                  <a:pt x="3422931" y="323682"/>
                </a:cubicBezTo>
                <a:cubicBezTo>
                  <a:pt x="3396096" y="319848"/>
                  <a:pt x="3368881" y="319173"/>
                  <a:pt x="3342011" y="315590"/>
                </a:cubicBezTo>
                <a:cubicBezTo>
                  <a:pt x="3311504" y="311522"/>
                  <a:pt x="3298028" y="305816"/>
                  <a:pt x="3269183" y="299406"/>
                </a:cubicBezTo>
                <a:cubicBezTo>
                  <a:pt x="3255757" y="296422"/>
                  <a:pt x="3242149" y="294298"/>
                  <a:pt x="3228723" y="291314"/>
                </a:cubicBezTo>
                <a:cubicBezTo>
                  <a:pt x="3217866" y="288901"/>
                  <a:pt x="3207324" y="285050"/>
                  <a:pt x="3196354" y="283222"/>
                </a:cubicBezTo>
                <a:cubicBezTo>
                  <a:pt x="3174903" y="279647"/>
                  <a:pt x="3153197" y="277827"/>
                  <a:pt x="3131618" y="275130"/>
                </a:cubicBezTo>
                <a:cubicBezTo>
                  <a:pt x="3076126" y="256633"/>
                  <a:pt x="3145000" y="278476"/>
                  <a:pt x="3066882" y="258945"/>
                </a:cubicBezTo>
                <a:cubicBezTo>
                  <a:pt x="3058607" y="256876"/>
                  <a:pt x="3050881" y="252922"/>
                  <a:pt x="3042606" y="250853"/>
                </a:cubicBezTo>
                <a:cubicBezTo>
                  <a:pt x="3029263" y="247517"/>
                  <a:pt x="3015572" y="245745"/>
                  <a:pt x="3002146" y="242761"/>
                </a:cubicBezTo>
                <a:cubicBezTo>
                  <a:pt x="2991289" y="240348"/>
                  <a:pt x="2980857" y="235632"/>
                  <a:pt x="2969777" y="234669"/>
                </a:cubicBezTo>
                <a:cubicBezTo>
                  <a:pt x="2918650" y="230223"/>
                  <a:pt x="2867278" y="229274"/>
                  <a:pt x="2816029" y="226577"/>
                </a:cubicBezTo>
                <a:cubicBezTo>
                  <a:pt x="2774367" y="216162"/>
                  <a:pt x="2763083" y="211805"/>
                  <a:pt x="2710832" y="210393"/>
                </a:cubicBezTo>
                <a:cubicBezTo>
                  <a:pt x="2535548" y="205656"/>
                  <a:pt x="2360177" y="204998"/>
                  <a:pt x="2184850" y="202301"/>
                </a:cubicBezTo>
                <a:cubicBezTo>
                  <a:pt x="2088894" y="178312"/>
                  <a:pt x="2240810" y="215111"/>
                  <a:pt x="2095838" y="186117"/>
                </a:cubicBezTo>
                <a:cubicBezTo>
                  <a:pt x="2087474" y="184444"/>
                  <a:pt x="2079954" y="179551"/>
                  <a:pt x="2071562" y="178025"/>
                </a:cubicBezTo>
                <a:cubicBezTo>
                  <a:pt x="2050166" y="174135"/>
                  <a:pt x="2028404" y="172630"/>
                  <a:pt x="2006825" y="169933"/>
                </a:cubicBezTo>
                <a:cubicBezTo>
                  <a:pt x="1998733" y="167236"/>
                  <a:pt x="1990876" y="163691"/>
                  <a:pt x="1982549" y="161841"/>
                </a:cubicBezTo>
                <a:cubicBezTo>
                  <a:pt x="1917618" y="147412"/>
                  <a:pt x="1952443" y="160383"/>
                  <a:pt x="1893537" y="145657"/>
                </a:cubicBezTo>
                <a:cubicBezTo>
                  <a:pt x="1885262" y="143588"/>
                  <a:pt x="1877588" y="139415"/>
                  <a:pt x="1869261" y="137565"/>
                </a:cubicBezTo>
                <a:cubicBezTo>
                  <a:pt x="1823518" y="127400"/>
                  <a:pt x="1796965" y="128393"/>
                  <a:pt x="1747880" y="121381"/>
                </a:cubicBezTo>
                <a:cubicBezTo>
                  <a:pt x="1568493" y="95754"/>
                  <a:pt x="1734501" y="111637"/>
                  <a:pt x="1545579" y="97105"/>
                </a:cubicBezTo>
                <a:cubicBezTo>
                  <a:pt x="1534790" y="94408"/>
                  <a:pt x="1524181" y="90841"/>
                  <a:pt x="1513211" y="89013"/>
                </a:cubicBezTo>
                <a:cubicBezTo>
                  <a:pt x="1471019" y="81981"/>
                  <a:pt x="1446910" y="83436"/>
                  <a:pt x="1408015" y="72829"/>
                </a:cubicBezTo>
                <a:cubicBezTo>
                  <a:pt x="1310267" y="46171"/>
                  <a:pt x="1411121" y="64025"/>
                  <a:pt x="1302818" y="48553"/>
                </a:cubicBezTo>
                <a:cubicBezTo>
                  <a:pt x="1170739" y="4524"/>
                  <a:pt x="1336457" y="56962"/>
                  <a:pt x="1205714" y="24276"/>
                </a:cubicBezTo>
                <a:cubicBezTo>
                  <a:pt x="1189164" y="20138"/>
                  <a:pt x="1173346" y="13487"/>
                  <a:pt x="1157162" y="8092"/>
                </a:cubicBezTo>
                <a:lnTo>
                  <a:pt x="1132885" y="0"/>
                </a:lnTo>
                <a:cubicBezTo>
                  <a:pt x="1003146" y="4634"/>
                  <a:pt x="947179" y="-63"/>
                  <a:pt x="841572" y="16184"/>
                </a:cubicBezTo>
                <a:cubicBezTo>
                  <a:pt x="827978" y="18275"/>
                  <a:pt x="814644" y="21816"/>
                  <a:pt x="801112" y="24276"/>
                </a:cubicBezTo>
                <a:cubicBezTo>
                  <a:pt x="784969" y="27211"/>
                  <a:pt x="768649" y="29150"/>
                  <a:pt x="752560" y="32368"/>
                </a:cubicBezTo>
                <a:cubicBezTo>
                  <a:pt x="741655" y="34549"/>
                  <a:pt x="730886" y="37406"/>
                  <a:pt x="720192" y="40461"/>
                </a:cubicBezTo>
                <a:cubicBezTo>
                  <a:pt x="711991" y="42804"/>
                  <a:pt x="704308" y="47027"/>
                  <a:pt x="695916" y="48553"/>
                </a:cubicBezTo>
                <a:cubicBezTo>
                  <a:pt x="674520" y="52443"/>
                  <a:pt x="652707" y="53570"/>
                  <a:pt x="631179" y="56645"/>
                </a:cubicBezTo>
                <a:cubicBezTo>
                  <a:pt x="514056" y="73377"/>
                  <a:pt x="668067" y="56193"/>
                  <a:pt x="501707" y="72829"/>
                </a:cubicBezTo>
                <a:cubicBezTo>
                  <a:pt x="437703" y="94164"/>
                  <a:pt x="512174" y="71521"/>
                  <a:pt x="372234" y="89013"/>
                </a:cubicBezTo>
                <a:cubicBezTo>
                  <a:pt x="363770" y="90071"/>
                  <a:pt x="356372" y="95703"/>
                  <a:pt x="347958" y="97105"/>
                </a:cubicBezTo>
                <a:cubicBezTo>
                  <a:pt x="323865" y="101121"/>
                  <a:pt x="299434" y="102767"/>
                  <a:pt x="275130" y="105197"/>
                </a:cubicBezTo>
                <a:cubicBezTo>
                  <a:pt x="185110" y="114199"/>
                  <a:pt x="204095" y="109599"/>
                  <a:pt x="129473" y="121381"/>
                </a:cubicBezTo>
                <a:cubicBezTo>
                  <a:pt x="29231" y="137209"/>
                  <a:pt x="62128" y="127645"/>
                  <a:pt x="8093" y="145657"/>
                </a:cubicBezTo>
                <a:cubicBezTo>
                  <a:pt x="5395" y="153749"/>
                  <a:pt x="0" y="161403"/>
                  <a:pt x="0" y="169933"/>
                </a:cubicBezTo>
                <a:cubicBezTo>
                  <a:pt x="0" y="200868"/>
                  <a:pt x="17304" y="197160"/>
                  <a:pt x="40461" y="210393"/>
                </a:cubicBezTo>
                <a:cubicBezTo>
                  <a:pt x="48905" y="215218"/>
                  <a:pt x="55850" y="222627"/>
                  <a:pt x="64737" y="226577"/>
                </a:cubicBezTo>
                <a:cubicBezTo>
                  <a:pt x="84909" y="235542"/>
                  <a:pt x="122119" y="245622"/>
                  <a:pt x="145657" y="250853"/>
                </a:cubicBezTo>
                <a:cubicBezTo>
                  <a:pt x="159083" y="253837"/>
                  <a:pt x="172848" y="255326"/>
                  <a:pt x="186117" y="258945"/>
                </a:cubicBezTo>
                <a:cubicBezTo>
                  <a:pt x="202576" y="263434"/>
                  <a:pt x="218486" y="269735"/>
                  <a:pt x="234670" y="275130"/>
                </a:cubicBezTo>
                <a:lnTo>
                  <a:pt x="258946" y="283222"/>
                </a:lnTo>
                <a:cubicBezTo>
                  <a:pt x="267038" y="285919"/>
                  <a:pt x="274947" y="289245"/>
                  <a:pt x="283222" y="291314"/>
                </a:cubicBezTo>
                <a:lnTo>
                  <a:pt x="347958" y="307498"/>
                </a:lnTo>
                <a:cubicBezTo>
                  <a:pt x="364383" y="311604"/>
                  <a:pt x="388350" y="316717"/>
                  <a:pt x="404602" y="323682"/>
                </a:cubicBezTo>
                <a:cubicBezTo>
                  <a:pt x="415690" y="328434"/>
                  <a:pt x="426496" y="333881"/>
                  <a:pt x="436970" y="339866"/>
                </a:cubicBezTo>
                <a:cubicBezTo>
                  <a:pt x="445414" y="344691"/>
                  <a:pt x="452360" y="352100"/>
                  <a:pt x="461247" y="356050"/>
                </a:cubicBezTo>
                <a:cubicBezTo>
                  <a:pt x="476836" y="362978"/>
                  <a:pt x="494541" y="364605"/>
                  <a:pt x="509799" y="372234"/>
                </a:cubicBezTo>
                <a:cubicBezTo>
                  <a:pt x="520588" y="377629"/>
                  <a:pt x="530872" y="384182"/>
                  <a:pt x="542167" y="388418"/>
                </a:cubicBezTo>
                <a:cubicBezTo>
                  <a:pt x="562909" y="396196"/>
                  <a:pt x="579248" y="394821"/>
                  <a:pt x="598811" y="404602"/>
                </a:cubicBezTo>
                <a:cubicBezTo>
                  <a:pt x="607510" y="408951"/>
                  <a:pt x="613947" y="417462"/>
                  <a:pt x="623087" y="420786"/>
                </a:cubicBezTo>
                <a:cubicBezTo>
                  <a:pt x="643991" y="428387"/>
                  <a:pt x="666722" y="429936"/>
                  <a:pt x="687823" y="436970"/>
                </a:cubicBezTo>
                <a:cubicBezTo>
                  <a:pt x="704007" y="442365"/>
                  <a:pt x="719826" y="449016"/>
                  <a:pt x="736376" y="453154"/>
                </a:cubicBezTo>
                <a:cubicBezTo>
                  <a:pt x="747165" y="455851"/>
                  <a:pt x="758092" y="458050"/>
                  <a:pt x="768744" y="461246"/>
                </a:cubicBezTo>
                <a:cubicBezTo>
                  <a:pt x="785084" y="466148"/>
                  <a:pt x="801112" y="472035"/>
                  <a:pt x="817296" y="477430"/>
                </a:cubicBezTo>
                <a:lnTo>
                  <a:pt x="841572" y="485522"/>
                </a:lnTo>
                <a:lnTo>
                  <a:pt x="857756" y="501707"/>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1" name="Forma libre: forma 30">
            <a:extLst>
              <a:ext uri="{FF2B5EF4-FFF2-40B4-BE49-F238E27FC236}">
                <a16:creationId xmlns:a16="http://schemas.microsoft.com/office/drawing/2014/main" id="{95FC050B-12E1-47E0-85E2-E4B0368B16E8}"/>
              </a:ext>
            </a:extLst>
          </p:cNvPr>
          <p:cNvSpPr/>
          <p:nvPr/>
        </p:nvSpPr>
        <p:spPr>
          <a:xfrm>
            <a:off x="0" y="4296871"/>
            <a:ext cx="2136297" cy="323681"/>
          </a:xfrm>
          <a:custGeom>
            <a:avLst/>
            <a:gdLst>
              <a:gd name="connsiteX0" fmla="*/ 2136297 w 2136297"/>
              <a:gd name="connsiteY0" fmla="*/ 64736 h 323681"/>
              <a:gd name="connsiteX1" fmla="*/ 2047285 w 2136297"/>
              <a:gd name="connsiteY1" fmla="*/ 32368 h 323681"/>
              <a:gd name="connsiteX2" fmla="*/ 2023009 w 2136297"/>
              <a:gd name="connsiteY2" fmla="*/ 24276 h 323681"/>
              <a:gd name="connsiteX3" fmla="*/ 1998733 w 2136297"/>
              <a:gd name="connsiteY3" fmla="*/ 16184 h 323681"/>
              <a:gd name="connsiteX4" fmla="*/ 1901628 w 2136297"/>
              <a:gd name="connsiteY4" fmla="*/ 0 h 323681"/>
              <a:gd name="connsiteX5" fmla="*/ 1755972 w 2136297"/>
              <a:gd name="connsiteY5" fmla="*/ 8092 h 323681"/>
              <a:gd name="connsiteX6" fmla="*/ 1691235 w 2136297"/>
              <a:gd name="connsiteY6" fmla="*/ 24276 h 323681"/>
              <a:gd name="connsiteX7" fmla="*/ 1618407 w 2136297"/>
              <a:gd name="connsiteY7" fmla="*/ 32368 h 323681"/>
              <a:gd name="connsiteX8" fmla="*/ 1537487 w 2136297"/>
              <a:gd name="connsiteY8" fmla="*/ 48552 h 323681"/>
              <a:gd name="connsiteX9" fmla="*/ 1456566 w 2136297"/>
              <a:gd name="connsiteY9" fmla="*/ 64736 h 323681"/>
              <a:gd name="connsiteX10" fmla="*/ 1335186 w 2136297"/>
              <a:gd name="connsiteY10" fmla="*/ 72828 h 323681"/>
              <a:gd name="connsiteX11" fmla="*/ 1278542 w 2136297"/>
              <a:gd name="connsiteY11" fmla="*/ 80920 h 323681"/>
              <a:gd name="connsiteX12" fmla="*/ 1254265 w 2136297"/>
              <a:gd name="connsiteY12" fmla="*/ 89012 h 323681"/>
              <a:gd name="connsiteX13" fmla="*/ 1213805 w 2136297"/>
              <a:gd name="connsiteY13" fmla="*/ 97104 h 323681"/>
              <a:gd name="connsiteX14" fmla="*/ 1132885 w 2136297"/>
              <a:gd name="connsiteY14" fmla="*/ 113288 h 323681"/>
              <a:gd name="connsiteX15" fmla="*/ 1068149 w 2136297"/>
              <a:gd name="connsiteY15" fmla="*/ 137564 h 323681"/>
              <a:gd name="connsiteX16" fmla="*/ 1035781 w 2136297"/>
              <a:gd name="connsiteY16" fmla="*/ 145656 h 323681"/>
              <a:gd name="connsiteX17" fmla="*/ 1011504 w 2136297"/>
              <a:gd name="connsiteY17" fmla="*/ 153748 h 323681"/>
              <a:gd name="connsiteX18" fmla="*/ 971044 w 2136297"/>
              <a:gd name="connsiteY18" fmla="*/ 161841 h 323681"/>
              <a:gd name="connsiteX19" fmla="*/ 922492 w 2136297"/>
              <a:gd name="connsiteY19" fmla="*/ 178025 h 323681"/>
              <a:gd name="connsiteX20" fmla="*/ 882032 w 2136297"/>
              <a:gd name="connsiteY20" fmla="*/ 186117 h 323681"/>
              <a:gd name="connsiteX21" fmla="*/ 849664 w 2136297"/>
              <a:gd name="connsiteY21" fmla="*/ 194209 h 323681"/>
              <a:gd name="connsiteX22" fmla="*/ 558350 w 2136297"/>
              <a:gd name="connsiteY22" fmla="*/ 210393 h 323681"/>
              <a:gd name="connsiteX23" fmla="*/ 461246 w 2136297"/>
              <a:gd name="connsiteY23" fmla="*/ 226577 h 323681"/>
              <a:gd name="connsiteX24" fmla="*/ 412694 w 2136297"/>
              <a:gd name="connsiteY24" fmla="*/ 234669 h 323681"/>
              <a:gd name="connsiteX25" fmla="*/ 299405 w 2136297"/>
              <a:gd name="connsiteY25" fmla="*/ 250853 h 323681"/>
              <a:gd name="connsiteX26" fmla="*/ 210393 w 2136297"/>
              <a:gd name="connsiteY26" fmla="*/ 275129 h 323681"/>
              <a:gd name="connsiteX27" fmla="*/ 137565 w 2136297"/>
              <a:gd name="connsiteY27" fmla="*/ 291313 h 323681"/>
              <a:gd name="connsiteX28" fmla="*/ 105196 w 2136297"/>
              <a:gd name="connsiteY28" fmla="*/ 299405 h 323681"/>
              <a:gd name="connsiteX29" fmla="*/ 32368 w 2136297"/>
              <a:gd name="connsiteY29" fmla="*/ 307497 h 323681"/>
              <a:gd name="connsiteX30" fmla="*/ 0 w 2136297"/>
              <a:gd name="connsiteY30" fmla="*/ 323681 h 323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36297" h="323681">
                <a:moveTo>
                  <a:pt x="2136297" y="64736"/>
                </a:moveTo>
                <a:cubicBezTo>
                  <a:pt x="2079998" y="42216"/>
                  <a:pt x="2109617" y="53145"/>
                  <a:pt x="2047285" y="32368"/>
                </a:cubicBezTo>
                <a:lnTo>
                  <a:pt x="2023009" y="24276"/>
                </a:lnTo>
                <a:cubicBezTo>
                  <a:pt x="2014917" y="21579"/>
                  <a:pt x="2007177" y="17390"/>
                  <a:pt x="1998733" y="16184"/>
                </a:cubicBezTo>
                <a:cubicBezTo>
                  <a:pt x="1928472" y="6147"/>
                  <a:pt x="1960791" y="11833"/>
                  <a:pt x="1901628" y="0"/>
                </a:cubicBezTo>
                <a:cubicBezTo>
                  <a:pt x="1853076" y="2697"/>
                  <a:pt x="1804416" y="3879"/>
                  <a:pt x="1755972" y="8092"/>
                </a:cubicBezTo>
                <a:cubicBezTo>
                  <a:pt x="1650561" y="17258"/>
                  <a:pt x="1763655" y="12206"/>
                  <a:pt x="1691235" y="24276"/>
                </a:cubicBezTo>
                <a:cubicBezTo>
                  <a:pt x="1667142" y="28291"/>
                  <a:pt x="1642683" y="29671"/>
                  <a:pt x="1618407" y="32368"/>
                </a:cubicBezTo>
                <a:cubicBezTo>
                  <a:pt x="1568552" y="48986"/>
                  <a:pt x="1619312" y="33675"/>
                  <a:pt x="1537487" y="48552"/>
                </a:cubicBezTo>
                <a:cubicBezTo>
                  <a:pt x="1484460" y="58193"/>
                  <a:pt x="1523083" y="58401"/>
                  <a:pt x="1456566" y="64736"/>
                </a:cubicBezTo>
                <a:cubicBezTo>
                  <a:pt x="1416199" y="68580"/>
                  <a:pt x="1375646" y="70131"/>
                  <a:pt x="1335186" y="72828"/>
                </a:cubicBezTo>
                <a:cubicBezTo>
                  <a:pt x="1316305" y="75525"/>
                  <a:pt x="1297245" y="77180"/>
                  <a:pt x="1278542" y="80920"/>
                </a:cubicBezTo>
                <a:cubicBezTo>
                  <a:pt x="1270178" y="82593"/>
                  <a:pt x="1262540" y="86943"/>
                  <a:pt x="1254265" y="89012"/>
                </a:cubicBezTo>
                <a:cubicBezTo>
                  <a:pt x="1240922" y="92348"/>
                  <a:pt x="1227337" y="94644"/>
                  <a:pt x="1213805" y="97104"/>
                </a:cubicBezTo>
                <a:cubicBezTo>
                  <a:pt x="1170090" y="105052"/>
                  <a:pt x="1170456" y="102553"/>
                  <a:pt x="1132885" y="113288"/>
                </a:cubicBezTo>
                <a:cubicBezTo>
                  <a:pt x="1093112" y="124652"/>
                  <a:pt x="1119453" y="120463"/>
                  <a:pt x="1068149" y="137564"/>
                </a:cubicBezTo>
                <a:cubicBezTo>
                  <a:pt x="1057598" y="141081"/>
                  <a:pt x="1046474" y="142601"/>
                  <a:pt x="1035781" y="145656"/>
                </a:cubicBezTo>
                <a:cubicBezTo>
                  <a:pt x="1027579" y="147999"/>
                  <a:pt x="1019779" y="151679"/>
                  <a:pt x="1011504" y="153748"/>
                </a:cubicBezTo>
                <a:cubicBezTo>
                  <a:pt x="998161" y="157084"/>
                  <a:pt x="984313" y="158222"/>
                  <a:pt x="971044" y="161841"/>
                </a:cubicBezTo>
                <a:cubicBezTo>
                  <a:pt x="954586" y="166330"/>
                  <a:pt x="939220" y="174679"/>
                  <a:pt x="922492" y="178025"/>
                </a:cubicBezTo>
                <a:cubicBezTo>
                  <a:pt x="909005" y="180722"/>
                  <a:pt x="895458" y="183133"/>
                  <a:pt x="882032" y="186117"/>
                </a:cubicBezTo>
                <a:cubicBezTo>
                  <a:pt x="871175" y="188530"/>
                  <a:pt x="860656" y="192518"/>
                  <a:pt x="849664" y="194209"/>
                </a:cubicBezTo>
                <a:cubicBezTo>
                  <a:pt x="757548" y="208381"/>
                  <a:pt x="642677" y="207270"/>
                  <a:pt x="558350" y="210393"/>
                </a:cubicBezTo>
                <a:cubicBezTo>
                  <a:pt x="498426" y="225374"/>
                  <a:pt x="549646" y="213948"/>
                  <a:pt x="461246" y="226577"/>
                </a:cubicBezTo>
                <a:cubicBezTo>
                  <a:pt x="445004" y="228897"/>
                  <a:pt x="428936" y="232349"/>
                  <a:pt x="412694" y="234669"/>
                </a:cubicBezTo>
                <a:cubicBezTo>
                  <a:pt x="373281" y="240299"/>
                  <a:pt x="338019" y="242579"/>
                  <a:pt x="299405" y="250853"/>
                </a:cubicBezTo>
                <a:cubicBezTo>
                  <a:pt x="184016" y="275579"/>
                  <a:pt x="272022" y="257521"/>
                  <a:pt x="210393" y="275129"/>
                </a:cubicBezTo>
                <a:cubicBezTo>
                  <a:pt x="175859" y="284996"/>
                  <a:pt x="175108" y="282970"/>
                  <a:pt x="137565" y="291313"/>
                </a:cubicBezTo>
                <a:cubicBezTo>
                  <a:pt x="126708" y="293726"/>
                  <a:pt x="116188" y="297714"/>
                  <a:pt x="105196" y="299405"/>
                </a:cubicBezTo>
                <a:cubicBezTo>
                  <a:pt x="81055" y="303119"/>
                  <a:pt x="56644" y="304800"/>
                  <a:pt x="32368" y="307497"/>
                </a:cubicBezTo>
                <a:lnTo>
                  <a:pt x="0" y="323681"/>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2" name="CuadroTexto 31">
            <a:extLst>
              <a:ext uri="{FF2B5EF4-FFF2-40B4-BE49-F238E27FC236}">
                <a16:creationId xmlns:a16="http://schemas.microsoft.com/office/drawing/2014/main" id="{8365B48B-3840-40C3-97A2-75FABE439444}"/>
              </a:ext>
            </a:extLst>
          </p:cNvPr>
          <p:cNvSpPr txBox="1"/>
          <p:nvPr/>
        </p:nvSpPr>
        <p:spPr>
          <a:xfrm>
            <a:off x="4068170" y="4458711"/>
            <a:ext cx="641394" cy="369332"/>
          </a:xfrm>
          <a:prstGeom prst="rect">
            <a:avLst/>
          </a:prstGeom>
          <a:noFill/>
        </p:spPr>
        <p:txBody>
          <a:bodyPr wrap="none" rtlCol="0">
            <a:spAutoFit/>
          </a:bodyPr>
          <a:lstStyle/>
          <a:p>
            <a:pPr algn="ctr"/>
            <a:r>
              <a:rPr lang="es-ES" dirty="0">
                <a:solidFill>
                  <a:schemeClr val="bg1"/>
                </a:solidFill>
              </a:rPr>
              <a:t>Papa</a:t>
            </a:r>
            <a:endParaRPr lang="es-PE" dirty="0">
              <a:solidFill>
                <a:schemeClr val="bg1"/>
              </a:solidFill>
            </a:endParaRPr>
          </a:p>
        </p:txBody>
      </p:sp>
      <p:sp>
        <p:nvSpPr>
          <p:cNvPr id="33" name="CuadroTexto 32">
            <a:extLst>
              <a:ext uri="{FF2B5EF4-FFF2-40B4-BE49-F238E27FC236}">
                <a16:creationId xmlns:a16="http://schemas.microsoft.com/office/drawing/2014/main" id="{7646736A-3896-46BA-9F39-7A57031851AC}"/>
              </a:ext>
            </a:extLst>
          </p:cNvPr>
          <p:cNvSpPr txBox="1"/>
          <p:nvPr/>
        </p:nvSpPr>
        <p:spPr>
          <a:xfrm>
            <a:off x="838199" y="4457568"/>
            <a:ext cx="641394" cy="369332"/>
          </a:xfrm>
          <a:prstGeom prst="rect">
            <a:avLst/>
          </a:prstGeom>
          <a:noFill/>
        </p:spPr>
        <p:txBody>
          <a:bodyPr wrap="none" rtlCol="0">
            <a:spAutoFit/>
          </a:bodyPr>
          <a:lstStyle/>
          <a:p>
            <a:pPr algn="ctr"/>
            <a:r>
              <a:rPr lang="es-ES" dirty="0">
                <a:solidFill>
                  <a:schemeClr val="bg1"/>
                </a:solidFill>
              </a:rPr>
              <a:t>Papa</a:t>
            </a:r>
            <a:endParaRPr lang="es-PE" dirty="0">
              <a:solidFill>
                <a:schemeClr val="bg1"/>
              </a:solidFill>
            </a:endParaRPr>
          </a:p>
        </p:txBody>
      </p:sp>
      <p:sp>
        <p:nvSpPr>
          <p:cNvPr id="34" name="CuadroTexto 33">
            <a:extLst>
              <a:ext uri="{FF2B5EF4-FFF2-40B4-BE49-F238E27FC236}">
                <a16:creationId xmlns:a16="http://schemas.microsoft.com/office/drawing/2014/main" id="{9D967DC2-D7DE-4149-810B-EA16D35CEA66}"/>
              </a:ext>
            </a:extLst>
          </p:cNvPr>
          <p:cNvSpPr txBox="1"/>
          <p:nvPr/>
        </p:nvSpPr>
        <p:spPr>
          <a:xfrm>
            <a:off x="2395081" y="4875758"/>
            <a:ext cx="761747" cy="369332"/>
          </a:xfrm>
          <a:prstGeom prst="rect">
            <a:avLst/>
          </a:prstGeom>
          <a:noFill/>
        </p:spPr>
        <p:txBody>
          <a:bodyPr wrap="none" rtlCol="0">
            <a:spAutoFit/>
          </a:bodyPr>
          <a:lstStyle/>
          <a:p>
            <a:pPr algn="ctr"/>
            <a:r>
              <a:rPr lang="es-ES" dirty="0">
                <a:solidFill>
                  <a:schemeClr val="bg1"/>
                </a:solidFill>
              </a:rPr>
              <a:t>Habas</a:t>
            </a:r>
            <a:endParaRPr lang="es-PE" dirty="0">
              <a:solidFill>
                <a:schemeClr val="bg1"/>
              </a:solidFill>
            </a:endParaRPr>
          </a:p>
        </p:txBody>
      </p:sp>
      <p:sp>
        <p:nvSpPr>
          <p:cNvPr id="35" name="CuadroTexto 34">
            <a:extLst>
              <a:ext uri="{FF2B5EF4-FFF2-40B4-BE49-F238E27FC236}">
                <a16:creationId xmlns:a16="http://schemas.microsoft.com/office/drawing/2014/main" id="{E8CE7145-0BD5-4910-8FAA-EC26DAF4BF28}"/>
              </a:ext>
            </a:extLst>
          </p:cNvPr>
          <p:cNvSpPr txBox="1"/>
          <p:nvPr/>
        </p:nvSpPr>
        <p:spPr>
          <a:xfrm>
            <a:off x="803140" y="5760125"/>
            <a:ext cx="761747" cy="369332"/>
          </a:xfrm>
          <a:prstGeom prst="rect">
            <a:avLst/>
          </a:prstGeom>
          <a:noFill/>
        </p:spPr>
        <p:txBody>
          <a:bodyPr wrap="none" rtlCol="0">
            <a:spAutoFit/>
          </a:bodyPr>
          <a:lstStyle/>
          <a:p>
            <a:pPr algn="ctr"/>
            <a:r>
              <a:rPr lang="es-ES" dirty="0">
                <a:solidFill>
                  <a:schemeClr val="bg1"/>
                </a:solidFill>
              </a:rPr>
              <a:t>Habas</a:t>
            </a:r>
            <a:endParaRPr lang="es-PE" dirty="0">
              <a:solidFill>
                <a:schemeClr val="bg1"/>
              </a:solidFill>
            </a:endParaRPr>
          </a:p>
        </p:txBody>
      </p:sp>
      <p:sp>
        <p:nvSpPr>
          <p:cNvPr id="36" name="Forma libre: forma 35">
            <a:extLst>
              <a:ext uri="{FF2B5EF4-FFF2-40B4-BE49-F238E27FC236}">
                <a16:creationId xmlns:a16="http://schemas.microsoft.com/office/drawing/2014/main" id="{D055578D-4D31-4152-BE02-60F13012C23B}"/>
              </a:ext>
            </a:extLst>
          </p:cNvPr>
          <p:cNvSpPr/>
          <p:nvPr/>
        </p:nvSpPr>
        <p:spPr>
          <a:xfrm>
            <a:off x="4393232" y="4183582"/>
            <a:ext cx="1841946" cy="393353"/>
          </a:xfrm>
          <a:custGeom>
            <a:avLst/>
            <a:gdLst>
              <a:gd name="connsiteX0" fmla="*/ 1635334 w 1841946"/>
              <a:gd name="connsiteY0" fmla="*/ 388418 h 393353"/>
              <a:gd name="connsiteX1" fmla="*/ 1805267 w 1841946"/>
              <a:gd name="connsiteY1" fmla="*/ 380326 h 393353"/>
              <a:gd name="connsiteX2" fmla="*/ 1772899 w 1841946"/>
              <a:gd name="connsiteY2" fmla="*/ 299406 h 393353"/>
              <a:gd name="connsiteX3" fmla="*/ 1740531 w 1841946"/>
              <a:gd name="connsiteY3" fmla="*/ 275130 h 393353"/>
              <a:gd name="connsiteX4" fmla="*/ 1691979 w 1841946"/>
              <a:gd name="connsiteY4" fmla="*/ 258945 h 393353"/>
              <a:gd name="connsiteX5" fmla="*/ 1643426 w 1841946"/>
              <a:gd name="connsiteY5" fmla="*/ 242761 h 393353"/>
              <a:gd name="connsiteX6" fmla="*/ 1570598 w 1841946"/>
              <a:gd name="connsiteY6" fmla="*/ 218485 h 393353"/>
              <a:gd name="connsiteX7" fmla="*/ 1546322 w 1841946"/>
              <a:gd name="connsiteY7" fmla="*/ 210393 h 393353"/>
              <a:gd name="connsiteX8" fmla="*/ 1522046 w 1841946"/>
              <a:gd name="connsiteY8" fmla="*/ 202301 h 393353"/>
              <a:gd name="connsiteX9" fmla="*/ 1408757 w 1841946"/>
              <a:gd name="connsiteY9" fmla="*/ 194209 h 393353"/>
              <a:gd name="connsiteX10" fmla="*/ 1368297 w 1841946"/>
              <a:gd name="connsiteY10" fmla="*/ 186117 h 393353"/>
              <a:gd name="connsiteX11" fmla="*/ 1344021 w 1841946"/>
              <a:gd name="connsiteY11" fmla="*/ 178025 h 393353"/>
              <a:gd name="connsiteX12" fmla="*/ 1279285 w 1841946"/>
              <a:gd name="connsiteY12" fmla="*/ 169933 h 393353"/>
              <a:gd name="connsiteX13" fmla="*/ 1238825 w 1841946"/>
              <a:gd name="connsiteY13" fmla="*/ 161841 h 393353"/>
              <a:gd name="connsiteX14" fmla="*/ 1174088 w 1841946"/>
              <a:gd name="connsiteY14" fmla="*/ 153749 h 393353"/>
              <a:gd name="connsiteX15" fmla="*/ 1141720 w 1841946"/>
              <a:gd name="connsiteY15" fmla="*/ 145657 h 393353"/>
              <a:gd name="connsiteX16" fmla="*/ 1149812 w 1841946"/>
              <a:gd name="connsiteY16" fmla="*/ 121381 h 393353"/>
              <a:gd name="connsiteX17" fmla="*/ 1190272 w 1841946"/>
              <a:gd name="connsiteY17" fmla="*/ 89013 h 393353"/>
              <a:gd name="connsiteX18" fmla="*/ 1174088 w 1841946"/>
              <a:gd name="connsiteY18" fmla="*/ 64737 h 393353"/>
              <a:gd name="connsiteX19" fmla="*/ 1085076 w 1841946"/>
              <a:gd name="connsiteY19" fmla="*/ 56645 h 393353"/>
              <a:gd name="connsiteX20" fmla="*/ 1052708 w 1841946"/>
              <a:gd name="connsiteY20" fmla="*/ 48553 h 393353"/>
              <a:gd name="connsiteX21" fmla="*/ 963695 w 1841946"/>
              <a:gd name="connsiteY21" fmla="*/ 32368 h 393353"/>
              <a:gd name="connsiteX22" fmla="*/ 939419 w 1841946"/>
              <a:gd name="connsiteY22" fmla="*/ 24276 h 393353"/>
              <a:gd name="connsiteX23" fmla="*/ 915143 w 1841946"/>
              <a:gd name="connsiteY23" fmla="*/ 8092 h 393353"/>
              <a:gd name="connsiteX24" fmla="*/ 834223 w 1841946"/>
              <a:gd name="connsiteY24" fmla="*/ 0 h 393353"/>
              <a:gd name="connsiteX25" fmla="*/ 397253 w 1841946"/>
              <a:gd name="connsiteY25" fmla="*/ 8092 h 393353"/>
              <a:gd name="connsiteX26" fmla="*/ 356793 w 1841946"/>
              <a:gd name="connsiteY26" fmla="*/ 16184 h 393353"/>
              <a:gd name="connsiteX27" fmla="*/ 308241 w 1841946"/>
              <a:gd name="connsiteY27" fmla="*/ 24276 h 393353"/>
              <a:gd name="connsiteX28" fmla="*/ 259688 w 1841946"/>
              <a:gd name="connsiteY28" fmla="*/ 40460 h 393353"/>
              <a:gd name="connsiteX29" fmla="*/ 81664 w 1841946"/>
              <a:gd name="connsiteY29" fmla="*/ 64737 h 393353"/>
              <a:gd name="connsiteX30" fmla="*/ 57387 w 1841946"/>
              <a:gd name="connsiteY30" fmla="*/ 72829 h 393353"/>
              <a:gd name="connsiteX31" fmla="*/ 8835 w 1841946"/>
              <a:gd name="connsiteY31" fmla="*/ 113289 h 393353"/>
              <a:gd name="connsiteX32" fmla="*/ 743 w 1841946"/>
              <a:gd name="connsiteY32" fmla="*/ 137565 h 393353"/>
              <a:gd name="connsiteX33" fmla="*/ 743 w 1841946"/>
              <a:gd name="connsiteY33" fmla="*/ 178025 h 39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841946" h="393353">
                <a:moveTo>
                  <a:pt x="1635334" y="388418"/>
                </a:moveTo>
                <a:cubicBezTo>
                  <a:pt x="1691978" y="385721"/>
                  <a:pt x="1754545" y="405687"/>
                  <a:pt x="1805267" y="380326"/>
                </a:cubicBezTo>
                <a:cubicBezTo>
                  <a:pt x="1899220" y="333350"/>
                  <a:pt x="1784382" y="303234"/>
                  <a:pt x="1772899" y="299406"/>
                </a:cubicBezTo>
                <a:cubicBezTo>
                  <a:pt x="1762110" y="291314"/>
                  <a:pt x="1752594" y="281162"/>
                  <a:pt x="1740531" y="275130"/>
                </a:cubicBezTo>
                <a:cubicBezTo>
                  <a:pt x="1725273" y="267501"/>
                  <a:pt x="1708163" y="264340"/>
                  <a:pt x="1691979" y="258945"/>
                </a:cubicBezTo>
                <a:lnTo>
                  <a:pt x="1643426" y="242761"/>
                </a:lnTo>
                <a:lnTo>
                  <a:pt x="1570598" y="218485"/>
                </a:lnTo>
                <a:lnTo>
                  <a:pt x="1546322" y="210393"/>
                </a:lnTo>
                <a:cubicBezTo>
                  <a:pt x="1538230" y="207696"/>
                  <a:pt x="1530554" y="202909"/>
                  <a:pt x="1522046" y="202301"/>
                </a:cubicBezTo>
                <a:lnTo>
                  <a:pt x="1408757" y="194209"/>
                </a:lnTo>
                <a:cubicBezTo>
                  <a:pt x="1395270" y="191512"/>
                  <a:pt x="1381640" y="189453"/>
                  <a:pt x="1368297" y="186117"/>
                </a:cubicBezTo>
                <a:cubicBezTo>
                  <a:pt x="1360022" y="184048"/>
                  <a:pt x="1352413" y="179551"/>
                  <a:pt x="1344021" y="178025"/>
                </a:cubicBezTo>
                <a:cubicBezTo>
                  <a:pt x="1322625" y="174135"/>
                  <a:pt x="1300779" y="173240"/>
                  <a:pt x="1279285" y="169933"/>
                </a:cubicBezTo>
                <a:cubicBezTo>
                  <a:pt x="1265691" y="167842"/>
                  <a:pt x="1252419" y="163932"/>
                  <a:pt x="1238825" y="161841"/>
                </a:cubicBezTo>
                <a:cubicBezTo>
                  <a:pt x="1217331" y="158534"/>
                  <a:pt x="1195667" y="156446"/>
                  <a:pt x="1174088" y="153749"/>
                </a:cubicBezTo>
                <a:cubicBezTo>
                  <a:pt x="1163299" y="151052"/>
                  <a:pt x="1148393" y="154554"/>
                  <a:pt x="1141720" y="145657"/>
                </a:cubicBezTo>
                <a:cubicBezTo>
                  <a:pt x="1136602" y="138833"/>
                  <a:pt x="1145997" y="129010"/>
                  <a:pt x="1149812" y="121381"/>
                </a:cubicBezTo>
                <a:cubicBezTo>
                  <a:pt x="1164453" y="92099"/>
                  <a:pt x="1162273" y="98346"/>
                  <a:pt x="1190272" y="89013"/>
                </a:cubicBezTo>
                <a:cubicBezTo>
                  <a:pt x="1184877" y="80921"/>
                  <a:pt x="1183383" y="67597"/>
                  <a:pt x="1174088" y="64737"/>
                </a:cubicBezTo>
                <a:cubicBezTo>
                  <a:pt x="1145612" y="55975"/>
                  <a:pt x="1114608" y="60583"/>
                  <a:pt x="1085076" y="56645"/>
                </a:cubicBezTo>
                <a:cubicBezTo>
                  <a:pt x="1074052" y="55175"/>
                  <a:pt x="1063565" y="50966"/>
                  <a:pt x="1052708" y="48553"/>
                </a:cubicBezTo>
                <a:cubicBezTo>
                  <a:pt x="1018761" y="41009"/>
                  <a:pt x="998852" y="38227"/>
                  <a:pt x="963695" y="32368"/>
                </a:cubicBezTo>
                <a:cubicBezTo>
                  <a:pt x="955603" y="29671"/>
                  <a:pt x="947048" y="28091"/>
                  <a:pt x="939419" y="24276"/>
                </a:cubicBezTo>
                <a:cubicBezTo>
                  <a:pt x="930720" y="19927"/>
                  <a:pt x="924619" y="10279"/>
                  <a:pt x="915143" y="8092"/>
                </a:cubicBezTo>
                <a:cubicBezTo>
                  <a:pt x="888729" y="1997"/>
                  <a:pt x="861196" y="2697"/>
                  <a:pt x="834223" y="0"/>
                </a:cubicBezTo>
                <a:lnTo>
                  <a:pt x="397253" y="8092"/>
                </a:lnTo>
                <a:cubicBezTo>
                  <a:pt x="383507" y="8558"/>
                  <a:pt x="370325" y="13724"/>
                  <a:pt x="356793" y="16184"/>
                </a:cubicBezTo>
                <a:cubicBezTo>
                  <a:pt x="340650" y="19119"/>
                  <a:pt x="324158" y="20297"/>
                  <a:pt x="308241" y="24276"/>
                </a:cubicBezTo>
                <a:cubicBezTo>
                  <a:pt x="291691" y="28414"/>
                  <a:pt x="276616" y="38344"/>
                  <a:pt x="259688" y="40460"/>
                </a:cubicBezTo>
                <a:cubicBezTo>
                  <a:pt x="252475" y="41362"/>
                  <a:pt x="120855" y="56028"/>
                  <a:pt x="81664" y="64737"/>
                </a:cubicBezTo>
                <a:cubicBezTo>
                  <a:pt x="73337" y="66587"/>
                  <a:pt x="65479" y="70132"/>
                  <a:pt x="57387" y="72829"/>
                </a:cubicBezTo>
                <a:cubicBezTo>
                  <a:pt x="39474" y="84771"/>
                  <a:pt x="21296" y="94597"/>
                  <a:pt x="8835" y="113289"/>
                </a:cubicBezTo>
                <a:cubicBezTo>
                  <a:pt x="4104" y="120386"/>
                  <a:pt x="1801" y="129101"/>
                  <a:pt x="743" y="137565"/>
                </a:cubicBezTo>
                <a:cubicBezTo>
                  <a:pt x="-930" y="150948"/>
                  <a:pt x="743" y="164538"/>
                  <a:pt x="743" y="178025"/>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7" name="CuadroTexto 36">
            <a:extLst>
              <a:ext uri="{FF2B5EF4-FFF2-40B4-BE49-F238E27FC236}">
                <a16:creationId xmlns:a16="http://schemas.microsoft.com/office/drawing/2014/main" id="{D67497E5-1E9D-4A44-B95E-B57C5E76A605}"/>
              </a:ext>
            </a:extLst>
          </p:cNvPr>
          <p:cNvSpPr txBox="1"/>
          <p:nvPr/>
        </p:nvSpPr>
        <p:spPr>
          <a:xfrm>
            <a:off x="4555293" y="4087510"/>
            <a:ext cx="763222" cy="369332"/>
          </a:xfrm>
          <a:prstGeom prst="rect">
            <a:avLst/>
          </a:prstGeom>
          <a:noFill/>
        </p:spPr>
        <p:txBody>
          <a:bodyPr wrap="none" rtlCol="0">
            <a:spAutoFit/>
          </a:bodyPr>
          <a:lstStyle/>
          <a:p>
            <a:pPr algn="ctr"/>
            <a:r>
              <a:rPr lang="es-ES" dirty="0">
                <a:solidFill>
                  <a:schemeClr val="bg1"/>
                </a:solidFill>
              </a:rPr>
              <a:t>Avena</a:t>
            </a:r>
            <a:endParaRPr lang="es-PE" dirty="0">
              <a:solidFill>
                <a:schemeClr val="bg1"/>
              </a:solidFill>
            </a:endParaRPr>
          </a:p>
        </p:txBody>
      </p:sp>
    </p:spTree>
    <p:extLst>
      <p:ext uri="{BB962C8B-B14F-4D97-AF65-F5344CB8AC3E}">
        <p14:creationId xmlns:p14="http://schemas.microsoft.com/office/powerpoint/2010/main" val="1993866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846FE8-269E-4041-A2F5-B2ED9915FEA7}"/>
              </a:ext>
            </a:extLst>
          </p:cNvPr>
          <p:cNvSpPr>
            <a:spLocks noGrp="1"/>
          </p:cNvSpPr>
          <p:nvPr>
            <p:ph type="title"/>
          </p:nvPr>
        </p:nvSpPr>
        <p:spPr>
          <a:xfrm>
            <a:off x="812074" y="312874"/>
            <a:ext cx="10515600" cy="822168"/>
          </a:xfrm>
        </p:spPr>
        <p:txBody>
          <a:bodyPr>
            <a:normAutofit fontScale="90000"/>
          </a:bodyPr>
          <a:lstStyle/>
          <a:p>
            <a:r>
              <a:rPr lang="es-ES" dirty="0"/>
              <a:t>Conglomerado en pampa fuera de comunidad CB</a:t>
            </a:r>
            <a:endParaRPr lang="es-PE" dirty="0"/>
          </a:p>
        </p:txBody>
      </p:sp>
      <p:pic>
        <p:nvPicPr>
          <p:cNvPr id="5" name="Imagen 4">
            <a:extLst>
              <a:ext uri="{FF2B5EF4-FFF2-40B4-BE49-F238E27FC236}">
                <a16:creationId xmlns:a16="http://schemas.microsoft.com/office/drawing/2014/main" id="{5470BEEE-B073-4A8B-9C87-A78EC906B1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71600"/>
            <a:ext cx="12192000" cy="5486400"/>
          </a:xfrm>
          <a:prstGeom prst="rect">
            <a:avLst/>
          </a:prstGeom>
        </p:spPr>
      </p:pic>
      <p:sp>
        <p:nvSpPr>
          <p:cNvPr id="9" name="Forma libre: forma 8">
            <a:extLst>
              <a:ext uri="{FF2B5EF4-FFF2-40B4-BE49-F238E27FC236}">
                <a16:creationId xmlns:a16="http://schemas.microsoft.com/office/drawing/2014/main" id="{58075EBC-BB38-49CD-BFFF-4FAE772895FB}"/>
              </a:ext>
            </a:extLst>
          </p:cNvPr>
          <p:cNvSpPr/>
          <p:nvPr/>
        </p:nvSpPr>
        <p:spPr>
          <a:xfrm>
            <a:off x="4199766" y="4652920"/>
            <a:ext cx="7954471" cy="2168666"/>
          </a:xfrm>
          <a:custGeom>
            <a:avLst/>
            <a:gdLst>
              <a:gd name="connsiteX0" fmla="*/ 655455 w 7954471"/>
              <a:gd name="connsiteY0" fmla="*/ 2168666 h 2168666"/>
              <a:gd name="connsiteX1" fmla="*/ 639271 w 7954471"/>
              <a:gd name="connsiteY1" fmla="*/ 2128206 h 2168666"/>
              <a:gd name="connsiteX2" fmla="*/ 631179 w 7954471"/>
              <a:gd name="connsiteY2" fmla="*/ 2095837 h 2168666"/>
              <a:gd name="connsiteX3" fmla="*/ 558351 w 7954471"/>
              <a:gd name="connsiteY3" fmla="*/ 1982549 h 2168666"/>
              <a:gd name="connsiteX4" fmla="*/ 517891 w 7954471"/>
              <a:gd name="connsiteY4" fmla="*/ 1917813 h 2168666"/>
              <a:gd name="connsiteX5" fmla="*/ 477430 w 7954471"/>
              <a:gd name="connsiteY5" fmla="*/ 1844984 h 2168666"/>
              <a:gd name="connsiteX6" fmla="*/ 428878 w 7954471"/>
              <a:gd name="connsiteY6" fmla="*/ 1780248 h 2168666"/>
              <a:gd name="connsiteX7" fmla="*/ 364142 w 7954471"/>
              <a:gd name="connsiteY7" fmla="*/ 1666960 h 2168666"/>
              <a:gd name="connsiteX8" fmla="*/ 307498 w 7954471"/>
              <a:gd name="connsiteY8" fmla="*/ 1553671 h 2168666"/>
              <a:gd name="connsiteX9" fmla="*/ 283222 w 7954471"/>
              <a:gd name="connsiteY9" fmla="*/ 1505119 h 2168666"/>
              <a:gd name="connsiteX10" fmla="*/ 267038 w 7954471"/>
              <a:gd name="connsiteY10" fmla="*/ 1456567 h 2168666"/>
              <a:gd name="connsiteX11" fmla="*/ 234669 w 7954471"/>
              <a:gd name="connsiteY11" fmla="*/ 1383738 h 2168666"/>
              <a:gd name="connsiteX12" fmla="*/ 218485 w 7954471"/>
              <a:gd name="connsiteY12" fmla="*/ 1302818 h 2168666"/>
              <a:gd name="connsiteX13" fmla="*/ 194209 w 7954471"/>
              <a:gd name="connsiteY13" fmla="*/ 1246174 h 2168666"/>
              <a:gd name="connsiteX14" fmla="*/ 186117 w 7954471"/>
              <a:gd name="connsiteY14" fmla="*/ 1213806 h 2168666"/>
              <a:gd name="connsiteX15" fmla="*/ 169933 w 7954471"/>
              <a:gd name="connsiteY15" fmla="*/ 1189529 h 2168666"/>
              <a:gd name="connsiteX16" fmla="*/ 137565 w 7954471"/>
              <a:gd name="connsiteY16" fmla="*/ 1076241 h 2168666"/>
              <a:gd name="connsiteX17" fmla="*/ 129473 w 7954471"/>
              <a:gd name="connsiteY17" fmla="*/ 1051965 h 2168666"/>
              <a:gd name="connsiteX18" fmla="*/ 121381 w 7954471"/>
              <a:gd name="connsiteY18" fmla="*/ 1019597 h 2168666"/>
              <a:gd name="connsiteX19" fmla="*/ 113289 w 7954471"/>
              <a:gd name="connsiteY19" fmla="*/ 995321 h 2168666"/>
              <a:gd name="connsiteX20" fmla="*/ 105197 w 7954471"/>
              <a:gd name="connsiteY20" fmla="*/ 954860 h 2168666"/>
              <a:gd name="connsiteX21" fmla="*/ 80921 w 7954471"/>
              <a:gd name="connsiteY21" fmla="*/ 890124 h 2168666"/>
              <a:gd name="connsiteX22" fmla="*/ 56645 w 7954471"/>
              <a:gd name="connsiteY22" fmla="*/ 809204 h 2168666"/>
              <a:gd name="connsiteX23" fmla="*/ 40461 w 7954471"/>
              <a:gd name="connsiteY23" fmla="*/ 784928 h 2168666"/>
              <a:gd name="connsiteX24" fmla="*/ 16184 w 7954471"/>
              <a:gd name="connsiteY24" fmla="*/ 679731 h 2168666"/>
              <a:gd name="connsiteX25" fmla="*/ 8092 w 7954471"/>
              <a:gd name="connsiteY25" fmla="*/ 639271 h 2168666"/>
              <a:gd name="connsiteX26" fmla="*/ 0 w 7954471"/>
              <a:gd name="connsiteY26" fmla="*/ 606903 h 2168666"/>
              <a:gd name="connsiteX27" fmla="*/ 8092 w 7954471"/>
              <a:gd name="connsiteY27" fmla="*/ 453154 h 2168666"/>
              <a:gd name="connsiteX28" fmla="*/ 16184 w 7954471"/>
              <a:gd name="connsiteY28" fmla="*/ 420786 h 2168666"/>
              <a:gd name="connsiteX29" fmla="*/ 40461 w 7954471"/>
              <a:gd name="connsiteY29" fmla="*/ 380326 h 2168666"/>
              <a:gd name="connsiteX30" fmla="*/ 64737 w 7954471"/>
              <a:gd name="connsiteY30" fmla="*/ 356050 h 2168666"/>
              <a:gd name="connsiteX31" fmla="*/ 72829 w 7954471"/>
              <a:gd name="connsiteY31" fmla="*/ 331774 h 2168666"/>
              <a:gd name="connsiteX32" fmla="*/ 161841 w 7954471"/>
              <a:gd name="connsiteY32" fmla="*/ 267037 h 2168666"/>
              <a:gd name="connsiteX33" fmla="*/ 186117 w 7954471"/>
              <a:gd name="connsiteY33" fmla="*/ 250853 h 2168666"/>
              <a:gd name="connsiteX34" fmla="*/ 242761 w 7954471"/>
              <a:gd name="connsiteY34" fmla="*/ 226577 h 2168666"/>
              <a:gd name="connsiteX35" fmla="*/ 267038 w 7954471"/>
              <a:gd name="connsiteY35" fmla="*/ 210393 h 2168666"/>
              <a:gd name="connsiteX36" fmla="*/ 331774 w 7954471"/>
              <a:gd name="connsiteY36" fmla="*/ 194209 h 2168666"/>
              <a:gd name="connsiteX37" fmla="*/ 380326 w 7954471"/>
              <a:gd name="connsiteY37" fmla="*/ 178025 h 2168666"/>
              <a:gd name="connsiteX38" fmla="*/ 639271 w 7954471"/>
              <a:gd name="connsiteY38" fmla="*/ 169933 h 2168666"/>
              <a:gd name="connsiteX39" fmla="*/ 849664 w 7954471"/>
              <a:gd name="connsiteY39" fmla="*/ 161841 h 2168666"/>
              <a:gd name="connsiteX40" fmla="*/ 1602223 w 7954471"/>
              <a:gd name="connsiteY40" fmla="*/ 153749 h 2168666"/>
              <a:gd name="connsiteX41" fmla="*/ 1812616 w 7954471"/>
              <a:gd name="connsiteY41" fmla="*/ 129473 h 2168666"/>
              <a:gd name="connsiteX42" fmla="*/ 2112022 w 7954471"/>
              <a:gd name="connsiteY42" fmla="*/ 113289 h 2168666"/>
              <a:gd name="connsiteX43" fmla="*/ 2225310 w 7954471"/>
              <a:gd name="connsiteY43" fmla="*/ 97105 h 2168666"/>
              <a:gd name="connsiteX44" fmla="*/ 3414839 w 7954471"/>
              <a:gd name="connsiteY44" fmla="*/ 89013 h 2168666"/>
              <a:gd name="connsiteX45" fmla="*/ 3706153 w 7954471"/>
              <a:gd name="connsiteY45" fmla="*/ 72829 h 2168666"/>
              <a:gd name="connsiteX46" fmla="*/ 4523448 w 7954471"/>
              <a:gd name="connsiteY46" fmla="*/ 64737 h 2168666"/>
              <a:gd name="connsiteX47" fmla="*/ 5712977 w 7954471"/>
              <a:gd name="connsiteY47" fmla="*/ 48552 h 2168666"/>
              <a:gd name="connsiteX48" fmla="*/ 7048163 w 7954471"/>
              <a:gd name="connsiteY48" fmla="*/ 32368 h 2168666"/>
              <a:gd name="connsiteX49" fmla="*/ 7112899 w 7954471"/>
              <a:gd name="connsiteY49" fmla="*/ 24276 h 2168666"/>
              <a:gd name="connsiteX50" fmla="*/ 7201912 w 7954471"/>
              <a:gd name="connsiteY50" fmla="*/ 16184 h 2168666"/>
              <a:gd name="connsiteX51" fmla="*/ 7250464 w 7954471"/>
              <a:gd name="connsiteY51" fmla="*/ 8092 h 2168666"/>
              <a:gd name="connsiteX52" fmla="*/ 7420397 w 7954471"/>
              <a:gd name="connsiteY52" fmla="*/ 0 h 2168666"/>
              <a:gd name="connsiteX53" fmla="*/ 7784538 w 7954471"/>
              <a:gd name="connsiteY53" fmla="*/ 8092 h 2168666"/>
              <a:gd name="connsiteX54" fmla="*/ 7849275 w 7954471"/>
              <a:gd name="connsiteY54" fmla="*/ 16184 h 2168666"/>
              <a:gd name="connsiteX55" fmla="*/ 7954471 w 7954471"/>
              <a:gd name="connsiteY55" fmla="*/ 16184 h 216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7954471" h="2168666">
                <a:moveTo>
                  <a:pt x="655455" y="2168666"/>
                </a:moveTo>
                <a:cubicBezTo>
                  <a:pt x="650060" y="2155179"/>
                  <a:pt x="643864" y="2141986"/>
                  <a:pt x="639271" y="2128206"/>
                </a:cubicBezTo>
                <a:cubicBezTo>
                  <a:pt x="635754" y="2117655"/>
                  <a:pt x="636580" y="2105559"/>
                  <a:pt x="631179" y="2095837"/>
                </a:cubicBezTo>
                <a:cubicBezTo>
                  <a:pt x="609377" y="2056594"/>
                  <a:pt x="582453" y="2020423"/>
                  <a:pt x="558351" y="1982549"/>
                </a:cubicBezTo>
                <a:cubicBezTo>
                  <a:pt x="544689" y="1961081"/>
                  <a:pt x="530249" y="1940057"/>
                  <a:pt x="517891" y="1917813"/>
                </a:cubicBezTo>
                <a:cubicBezTo>
                  <a:pt x="504404" y="1893537"/>
                  <a:pt x="492517" y="1868300"/>
                  <a:pt x="477430" y="1844984"/>
                </a:cubicBezTo>
                <a:cubicBezTo>
                  <a:pt x="462777" y="1822338"/>
                  <a:pt x="444159" y="1802475"/>
                  <a:pt x="428878" y="1780248"/>
                </a:cubicBezTo>
                <a:cubicBezTo>
                  <a:pt x="379120" y="1707872"/>
                  <a:pt x="399591" y="1732794"/>
                  <a:pt x="364142" y="1666960"/>
                </a:cubicBezTo>
                <a:cubicBezTo>
                  <a:pt x="288129" y="1525791"/>
                  <a:pt x="371941" y="1693298"/>
                  <a:pt x="307498" y="1553671"/>
                </a:cubicBezTo>
                <a:cubicBezTo>
                  <a:pt x="299915" y="1537242"/>
                  <a:pt x="290181" y="1521821"/>
                  <a:pt x="283222" y="1505119"/>
                </a:cubicBezTo>
                <a:cubicBezTo>
                  <a:pt x="276661" y="1489372"/>
                  <a:pt x="273374" y="1472406"/>
                  <a:pt x="267038" y="1456567"/>
                </a:cubicBezTo>
                <a:cubicBezTo>
                  <a:pt x="252445" y="1420085"/>
                  <a:pt x="245594" y="1424707"/>
                  <a:pt x="234669" y="1383738"/>
                </a:cubicBezTo>
                <a:cubicBezTo>
                  <a:pt x="227581" y="1357159"/>
                  <a:pt x="226247" y="1329208"/>
                  <a:pt x="218485" y="1302818"/>
                </a:cubicBezTo>
                <a:cubicBezTo>
                  <a:pt x="212689" y="1283110"/>
                  <a:pt x="201229" y="1265479"/>
                  <a:pt x="194209" y="1246174"/>
                </a:cubicBezTo>
                <a:cubicBezTo>
                  <a:pt x="190408" y="1235722"/>
                  <a:pt x="190498" y="1224028"/>
                  <a:pt x="186117" y="1213806"/>
                </a:cubicBezTo>
                <a:cubicBezTo>
                  <a:pt x="182286" y="1204867"/>
                  <a:pt x="173883" y="1198416"/>
                  <a:pt x="169933" y="1189529"/>
                </a:cubicBezTo>
                <a:cubicBezTo>
                  <a:pt x="155339" y="1156693"/>
                  <a:pt x="146642" y="1109523"/>
                  <a:pt x="137565" y="1076241"/>
                </a:cubicBezTo>
                <a:cubicBezTo>
                  <a:pt x="135321" y="1068012"/>
                  <a:pt x="131816" y="1060167"/>
                  <a:pt x="129473" y="1051965"/>
                </a:cubicBezTo>
                <a:cubicBezTo>
                  <a:pt x="126418" y="1041272"/>
                  <a:pt x="124436" y="1030290"/>
                  <a:pt x="121381" y="1019597"/>
                </a:cubicBezTo>
                <a:cubicBezTo>
                  <a:pt x="119038" y="1011395"/>
                  <a:pt x="115358" y="1003596"/>
                  <a:pt x="113289" y="995321"/>
                </a:cubicBezTo>
                <a:cubicBezTo>
                  <a:pt x="109953" y="981978"/>
                  <a:pt x="108533" y="968203"/>
                  <a:pt x="105197" y="954860"/>
                </a:cubicBezTo>
                <a:cubicBezTo>
                  <a:pt x="99515" y="932133"/>
                  <a:pt x="88346" y="912398"/>
                  <a:pt x="80921" y="890124"/>
                </a:cubicBezTo>
                <a:cubicBezTo>
                  <a:pt x="65229" y="843048"/>
                  <a:pt x="81657" y="865482"/>
                  <a:pt x="56645" y="809204"/>
                </a:cubicBezTo>
                <a:cubicBezTo>
                  <a:pt x="52695" y="800317"/>
                  <a:pt x="45856" y="793020"/>
                  <a:pt x="40461" y="784928"/>
                </a:cubicBezTo>
                <a:cubicBezTo>
                  <a:pt x="24989" y="676620"/>
                  <a:pt x="42844" y="777481"/>
                  <a:pt x="16184" y="679731"/>
                </a:cubicBezTo>
                <a:cubicBezTo>
                  <a:pt x="12565" y="666462"/>
                  <a:pt x="11076" y="652697"/>
                  <a:pt x="8092" y="639271"/>
                </a:cubicBezTo>
                <a:cubicBezTo>
                  <a:pt x="5679" y="628414"/>
                  <a:pt x="2697" y="617692"/>
                  <a:pt x="0" y="606903"/>
                </a:cubicBezTo>
                <a:cubicBezTo>
                  <a:pt x="2697" y="555653"/>
                  <a:pt x="3646" y="504282"/>
                  <a:pt x="8092" y="453154"/>
                </a:cubicBezTo>
                <a:cubicBezTo>
                  <a:pt x="9055" y="442074"/>
                  <a:pt x="11667" y="430949"/>
                  <a:pt x="16184" y="420786"/>
                </a:cubicBezTo>
                <a:cubicBezTo>
                  <a:pt x="22572" y="406413"/>
                  <a:pt x="31024" y="392908"/>
                  <a:pt x="40461" y="380326"/>
                </a:cubicBezTo>
                <a:cubicBezTo>
                  <a:pt x="47327" y="371171"/>
                  <a:pt x="56645" y="364142"/>
                  <a:pt x="64737" y="356050"/>
                </a:cubicBezTo>
                <a:cubicBezTo>
                  <a:pt x="67434" y="347958"/>
                  <a:pt x="67592" y="338507"/>
                  <a:pt x="72829" y="331774"/>
                </a:cubicBezTo>
                <a:cubicBezTo>
                  <a:pt x="122638" y="267733"/>
                  <a:pt x="105851" y="295032"/>
                  <a:pt x="161841" y="267037"/>
                </a:cubicBezTo>
                <a:cubicBezTo>
                  <a:pt x="170540" y="262688"/>
                  <a:pt x="177673" y="255678"/>
                  <a:pt x="186117" y="250853"/>
                </a:cubicBezTo>
                <a:cubicBezTo>
                  <a:pt x="303968" y="183510"/>
                  <a:pt x="151990" y="271961"/>
                  <a:pt x="242761" y="226577"/>
                </a:cubicBezTo>
                <a:cubicBezTo>
                  <a:pt x="251460" y="222228"/>
                  <a:pt x="257898" y="213717"/>
                  <a:pt x="267038" y="210393"/>
                </a:cubicBezTo>
                <a:cubicBezTo>
                  <a:pt x="287942" y="202792"/>
                  <a:pt x="310673" y="201243"/>
                  <a:pt x="331774" y="194209"/>
                </a:cubicBezTo>
                <a:cubicBezTo>
                  <a:pt x="347958" y="188814"/>
                  <a:pt x="363275" y="178558"/>
                  <a:pt x="380326" y="178025"/>
                </a:cubicBezTo>
                <a:lnTo>
                  <a:pt x="639271" y="169933"/>
                </a:lnTo>
                <a:cubicBezTo>
                  <a:pt x="709412" y="167514"/>
                  <a:pt x="779491" y="163020"/>
                  <a:pt x="849664" y="161841"/>
                </a:cubicBezTo>
                <a:lnTo>
                  <a:pt x="1602223" y="153749"/>
                </a:lnTo>
                <a:cubicBezTo>
                  <a:pt x="1702025" y="128799"/>
                  <a:pt x="1571944" y="159557"/>
                  <a:pt x="1812616" y="129473"/>
                </a:cubicBezTo>
                <a:cubicBezTo>
                  <a:pt x="1955018" y="111673"/>
                  <a:pt x="1855619" y="122130"/>
                  <a:pt x="2112022" y="113289"/>
                </a:cubicBezTo>
                <a:cubicBezTo>
                  <a:pt x="2156809" y="102092"/>
                  <a:pt x="2167155" y="97846"/>
                  <a:pt x="2225310" y="97105"/>
                </a:cubicBezTo>
                <a:lnTo>
                  <a:pt x="3414839" y="89013"/>
                </a:lnTo>
                <a:cubicBezTo>
                  <a:pt x="3541845" y="74901"/>
                  <a:pt x="3517727" y="75773"/>
                  <a:pt x="3706153" y="72829"/>
                </a:cubicBezTo>
                <a:lnTo>
                  <a:pt x="4523448" y="64737"/>
                </a:lnTo>
                <a:cubicBezTo>
                  <a:pt x="4999464" y="30732"/>
                  <a:pt x="4552617" y="60233"/>
                  <a:pt x="5712977" y="48552"/>
                </a:cubicBezTo>
                <a:lnTo>
                  <a:pt x="7048163" y="32368"/>
                </a:lnTo>
                <a:lnTo>
                  <a:pt x="7112899" y="24276"/>
                </a:lnTo>
                <a:cubicBezTo>
                  <a:pt x="7142529" y="21157"/>
                  <a:pt x="7172323" y="19665"/>
                  <a:pt x="7201912" y="16184"/>
                </a:cubicBezTo>
                <a:cubicBezTo>
                  <a:pt x="7218207" y="14267"/>
                  <a:pt x="7234102" y="9304"/>
                  <a:pt x="7250464" y="8092"/>
                </a:cubicBezTo>
                <a:cubicBezTo>
                  <a:pt x="7307018" y="3903"/>
                  <a:pt x="7363753" y="2697"/>
                  <a:pt x="7420397" y="0"/>
                </a:cubicBezTo>
                <a:lnTo>
                  <a:pt x="7784538" y="8092"/>
                </a:lnTo>
                <a:cubicBezTo>
                  <a:pt x="7806269" y="8912"/>
                  <a:pt x="7827553" y="15150"/>
                  <a:pt x="7849275" y="16184"/>
                </a:cubicBezTo>
                <a:cubicBezTo>
                  <a:pt x="7884301" y="17852"/>
                  <a:pt x="7919406" y="16184"/>
                  <a:pt x="7954471" y="1618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1" name="CuadroTexto 20">
            <a:extLst>
              <a:ext uri="{FF2B5EF4-FFF2-40B4-BE49-F238E27FC236}">
                <a16:creationId xmlns:a16="http://schemas.microsoft.com/office/drawing/2014/main" id="{2F8646F6-6EFE-468F-992F-DD27AB223623}"/>
              </a:ext>
            </a:extLst>
          </p:cNvPr>
          <p:cNvSpPr txBox="1"/>
          <p:nvPr/>
        </p:nvSpPr>
        <p:spPr>
          <a:xfrm>
            <a:off x="7585250" y="5163234"/>
            <a:ext cx="644857" cy="369332"/>
          </a:xfrm>
          <a:prstGeom prst="rect">
            <a:avLst/>
          </a:prstGeom>
          <a:noFill/>
        </p:spPr>
        <p:txBody>
          <a:bodyPr wrap="none" rtlCol="0">
            <a:spAutoFit/>
          </a:bodyPr>
          <a:lstStyle/>
          <a:p>
            <a:pPr algn="ctr"/>
            <a:r>
              <a:rPr lang="es-ES" dirty="0">
                <a:solidFill>
                  <a:schemeClr val="bg1"/>
                </a:solidFill>
              </a:rPr>
              <a:t>Trigo</a:t>
            </a:r>
            <a:endParaRPr lang="es-PE" dirty="0">
              <a:solidFill>
                <a:schemeClr val="bg1"/>
              </a:solidFill>
            </a:endParaRPr>
          </a:p>
        </p:txBody>
      </p:sp>
      <p:sp>
        <p:nvSpPr>
          <p:cNvPr id="22" name="CuadroTexto 21">
            <a:extLst>
              <a:ext uri="{FF2B5EF4-FFF2-40B4-BE49-F238E27FC236}">
                <a16:creationId xmlns:a16="http://schemas.microsoft.com/office/drawing/2014/main" id="{87BB87CE-2AA0-40F9-A6A3-B0EADF3762DB}"/>
              </a:ext>
            </a:extLst>
          </p:cNvPr>
          <p:cNvSpPr txBox="1"/>
          <p:nvPr/>
        </p:nvSpPr>
        <p:spPr>
          <a:xfrm>
            <a:off x="873066" y="4849611"/>
            <a:ext cx="763222" cy="369332"/>
          </a:xfrm>
          <a:prstGeom prst="rect">
            <a:avLst/>
          </a:prstGeom>
          <a:noFill/>
        </p:spPr>
        <p:txBody>
          <a:bodyPr wrap="none" rtlCol="0">
            <a:spAutoFit/>
          </a:bodyPr>
          <a:lstStyle/>
          <a:p>
            <a:pPr algn="ctr"/>
            <a:r>
              <a:rPr lang="es-ES" dirty="0">
                <a:solidFill>
                  <a:schemeClr val="bg1"/>
                </a:solidFill>
              </a:rPr>
              <a:t>Avena</a:t>
            </a:r>
            <a:endParaRPr lang="es-PE" dirty="0">
              <a:solidFill>
                <a:schemeClr val="bg1"/>
              </a:solidFill>
            </a:endParaRPr>
          </a:p>
        </p:txBody>
      </p:sp>
      <p:sp>
        <p:nvSpPr>
          <p:cNvPr id="23" name="CuadroTexto 22">
            <a:extLst>
              <a:ext uri="{FF2B5EF4-FFF2-40B4-BE49-F238E27FC236}">
                <a16:creationId xmlns:a16="http://schemas.microsoft.com/office/drawing/2014/main" id="{FEC22FF3-61F2-4303-B240-2797EB5BB54D}"/>
              </a:ext>
            </a:extLst>
          </p:cNvPr>
          <p:cNvSpPr txBox="1"/>
          <p:nvPr/>
        </p:nvSpPr>
        <p:spPr>
          <a:xfrm>
            <a:off x="5419441" y="4325079"/>
            <a:ext cx="763222" cy="369332"/>
          </a:xfrm>
          <a:prstGeom prst="rect">
            <a:avLst/>
          </a:prstGeom>
          <a:noFill/>
        </p:spPr>
        <p:txBody>
          <a:bodyPr wrap="none" rtlCol="0">
            <a:spAutoFit/>
          </a:bodyPr>
          <a:lstStyle/>
          <a:p>
            <a:pPr algn="ctr"/>
            <a:r>
              <a:rPr lang="es-ES" dirty="0">
                <a:solidFill>
                  <a:schemeClr val="bg1"/>
                </a:solidFill>
              </a:rPr>
              <a:t>Avena</a:t>
            </a:r>
            <a:endParaRPr lang="es-PE" dirty="0">
              <a:solidFill>
                <a:schemeClr val="bg1"/>
              </a:solidFill>
            </a:endParaRPr>
          </a:p>
        </p:txBody>
      </p:sp>
      <p:sp>
        <p:nvSpPr>
          <p:cNvPr id="25" name="CuadroTexto 24">
            <a:extLst>
              <a:ext uri="{FF2B5EF4-FFF2-40B4-BE49-F238E27FC236}">
                <a16:creationId xmlns:a16="http://schemas.microsoft.com/office/drawing/2014/main" id="{26D15D14-6376-4DE5-A502-90A75FEB98B8}"/>
              </a:ext>
            </a:extLst>
          </p:cNvPr>
          <p:cNvSpPr txBox="1"/>
          <p:nvPr/>
        </p:nvSpPr>
        <p:spPr>
          <a:xfrm>
            <a:off x="8231265" y="3913950"/>
            <a:ext cx="644857" cy="369332"/>
          </a:xfrm>
          <a:prstGeom prst="rect">
            <a:avLst/>
          </a:prstGeom>
          <a:noFill/>
        </p:spPr>
        <p:txBody>
          <a:bodyPr wrap="none" rtlCol="0">
            <a:spAutoFit/>
          </a:bodyPr>
          <a:lstStyle/>
          <a:p>
            <a:pPr algn="ctr"/>
            <a:r>
              <a:rPr lang="es-ES" dirty="0">
                <a:solidFill>
                  <a:schemeClr val="bg1"/>
                </a:solidFill>
              </a:rPr>
              <a:t>Trigo</a:t>
            </a:r>
            <a:endParaRPr lang="es-PE" dirty="0">
              <a:solidFill>
                <a:schemeClr val="bg1"/>
              </a:solidFill>
            </a:endParaRPr>
          </a:p>
        </p:txBody>
      </p:sp>
      <p:sp>
        <p:nvSpPr>
          <p:cNvPr id="27" name="CuadroTexto 26">
            <a:extLst>
              <a:ext uri="{FF2B5EF4-FFF2-40B4-BE49-F238E27FC236}">
                <a16:creationId xmlns:a16="http://schemas.microsoft.com/office/drawing/2014/main" id="{46B19987-438E-404D-8C7F-CE96D2F11BC6}"/>
              </a:ext>
            </a:extLst>
          </p:cNvPr>
          <p:cNvSpPr txBox="1"/>
          <p:nvPr/>
        </p:nvSpPr>
        <p:spPr>
          <a:xfrm>
            <a:off x="1744167" y="4337217"/>
            <a:ext cx="641394" cy="369332"/>
          </a:xfrm>
          <a:prstGeom prst="rect">
            <a:avLst/>
          </a:prstGeom>
          <a:noFill/>
        </p:spPr>
        <p:txBody>
          <a:bodyPr wrap="none" rtlCol="0">
            <a:spAutoFit/>
          </a:bodyPr>
          <a:lstStyle/>
          <a:p>
            <a:pPr algn="ctr"/>
            <a:r>
              <a:rPr lang="es-ES" dirty="0">
                <a:solidFill>
                  <a:schemeClr val="bg1"/>
                </a:solidFill>
              </a:rPr>
              <a:t>Papa</a:t>
            </a:r>
            <a:endParaRPr lang="es-PE" dirty="0">
              <a:solidFill>
                <a:schemeClr val="bg1"/>
              </a:solidFill>
            </a:endParaRPr>
          </a:p>
        </p:txBody>
      </p:sp>
      <p:sp>
        <p:nvSpPr>
          <p:cNvPr id="13" name="Forma libre: forma 12">
            <a:extLst>
              <a:ext uri="{FF2B5EF4-FFF2-40B4-BE49-F238E27FC236}">
                <a16:creationId xmlns:a16="http://schemas.microsoft.com/office/drawing/2014/main" id="{B304E9A4-EC65-4B5D-83C0-D21EE78FF18C}"/>
              </a:ext>
            </a:extLst>
          </p:cNvPr>
          <p:cNvSpPr/>
          <p:nvPr/>
        </p:nvSpPr>
        <p:spPr>
          <a:xfrm>
            <a:off x="24276" y="4596276"/>
            <a:ext cx="3390695" cy="2201034"/>
          </a:xfrm>
          <a:custGeom>
            <a:avLst/>
            <a:gdLst>
              <a:gd name="connsiteX0" fmla="*/ 0 w 3390695"/>
              <a:gd name="connsiteY0" fmla="*/ 0 h 2201034"/>
              <a:gd name="connsiteX1" fmla="*/ 72828 w 3390695"/>
              <a:gd name="connsiteY1" fmla="*/ 16184 h 2201034"/>
              <a:gd name="connsiteX2" fmla="*/ 121381 w 3390695"/>
              <a:gd name="connsiteY2" fmla="*/ 24276 h 2201034"/>
              <a:gd name="connsiteX3" fmla="*/ 186117 w 3390695"/>
              <a:gd name="connsiteY3" fmla="*/ 40460 h 2201034"/>
              <a:gd name="connsiteX4" fmla="*/ 242761 w 3390695"/>
              <a:gd name="connsiteY4" fmla="*/ 56644 h 2201034"/>
              <a:gd name="connsiteX5" fmla="*/ 404602 w 3390695"/>
              <a:gd name="connsiteY5" fmla="*/ 72829 h 2201034"/>
              <a:gd name="connsiteX6" fmla="*/ 485522 w 3390695"/>
              <a:gd name="connsiteY6" fmla="*/ 80921 h 2201034"/>
              <a:gd name="connsiteX7" fmla="*/ 542166 w 3390695"/>
              <a:gd name="connsiteY7" fmla="*/ 89013 h 2201034"/>
              <a:gd name="connsiteX8" fmla="*/ 631179 w 3390695"/>
              <a:gd name="connsiteY8" fmla="*/ 105197 h 2201034"/>
              <a:gd name="connsiteX9" fmla="*/ 687823 w 3390695"/>
              <a:gd name="connsiteY9" fmla="*/ 113289 h 2201034"/>
              <a:gd name="connsiteX10" fmla="*/ 720191 w 3390695"/>
              <a:gd name="connsiteY10" fmla="*/ 121381 h 2201034"/>
              <a:gd name="connsiteX11" fmla="*/ 979136 w 3390695"/>
              <a:gd name="connsiteY11" fmla="*/ 137565 h 2201034"/>
              <a:gd name="connsiteX12" fmla="*/ 1100517 w 3390695"/>
              <a:gd name="connsiteY12" fmla="*/ 153749 h 2201034"/>
              <a:gd name="connsiteX13" fmla="*/ 1302818 w 3390695"/>
              <a:gd name="connsiteY13" fmla="*/ 161841 h 2201034"/>
              <a:gd name="connsiteX14" fmla="*/ 1586039 w 3390695"/>
              <a:gd name="connsiteY14" fmla="*/ 161841 h 2201034"/>
              <a:gd name="connsiteX15" fmla="*/ 1626499 w 3390695"/>
              <a:gd name="connsiteY15" fmla="*/ 153749 h 2201034"/>
              <a:gd name="connsiteX16" fmla="*/ 1739788 w 3390695"/>
              <a:gd name="connsiteY16" fmla="*/ 145657 h 2201034"/>
              <a:gd name="connsiteX17" fmla="*/ 1828800 w 3390695"/>
              <a:gd name="connsiteY17" fmla="*/ 137565 h 2201034"/>
              <a:gd name="connsiteX18" fmla="*/ 1885444 w 3390695"/>
              <a:gd name="connsiteY18" fmla="*/ 129473 h 2201034"/>
              <a:gd name="connsiteX19" fmla="*/ 1925905 w 3390695"/>
              <a:gd name="connsiteY19" fmla="*/ 121381 h 2201034"/>
              <a:gd name="connsiteX20" fmla="*/ 2055377 w 3390695"/>
              <a:gd name="connsiteY20" fmla="*/ 113289 h 2201034"/>
              <a:gd name="connsiteX21" fmla="*/ 2136297 w 3390695"/>
              <a:gd name="connsiteY21" fmla="*/ 105197 h 2201034"/>
              <a:gd name="connsiteX22" fmla="*/ 3317735 w 3390695"/>
              <a:gd name="connsiteY22" fmla="*/ 113289 h 2201034"/>
              <a:gd name="connsiteX23" fmla="*/ 3374379 w 3390695"/>
              <a:gd name="connsiteY23" fmla="*/ 153749 h 2201034"/>
              <a:gd name="connsiteX24" fmla="*/ 3390563 w 3390695"/>
              <a:gd name="connsiteY24" fmla="*/ 202301 h 2201034"/>
              <a:gd name="connsiteX25" fmla="*/ 3382471 w 3390695"/>
              <a:gd name="connsiteY25" fmla="*/ 291313 h 2201034"/>
              <a:gd name="connsiteX26" fmla="*/ 3366287 w 3390695"/>
              <a:gd name="connsiteY26" fmla="*/ 315590 h 2201034"/>
              <a:gd name="connsiteX27" fmla="*/ 3325827 w 3390695"/>
              <a:gd name="connsiteY27" fmla="*/ 364142 h 2201034"/>
              <a:gd name="connsiteX28" fmla="*/ 3277274 w 3390695"/>
              <a:gd name="connsiteY28" fmla="*/ 412694 h 2201034"/>
              <a:gd name="connsiteX29" fmla="*/ 3244906 w 3390695"/>
              <a:gd name="connsiteY29" fmla="*/ 436970 h 2201034"/>
              <a:gd name="connsiteX30" fmla="*/ 3220630 w 3390695"/>
              <a:gd name="connsiteY30" fmla="*/ 461246 h 2201034"/>
              <a:gd name="connsiteX31" fmla="*/ 3196354 w 3390695"/>
              <a:gd name="connsiteY31" fmla="*/ 469338 h 2201034"/>
              <a:gd name="connsiteX32" fmla="*/ 3163986 w 3390695"/>
              <a:gd name="connsiteY32" fmla="*/ 493614 h 2201034"/>
              <a:gd name="connsiteX33" fmla="*/ 3115434 w 3390695"/>
              <a:gd name="connsiteY33" fmla="*/ 525983 h 2201034"/>
              <a:gd name="connsiteX34" fmla="*/ 3050697 w 3390695"/>
              <a:gd name="connsiteY34" fmla="*/ 574535 h 2201034"/>
              <a:gd name="connsiteX35" fmla="*/ 3018329 w 3390695"/>
              <a:gd name="connsiteY35" fmla="*/ 598811 h 2201034"/>
              <a:gd name="connsiteX36" fmla="*/ 2937409 w 3390695"/>
              <a:gd name="connsiteY36" fmla="*/ 663547 h 2201034"/>
              <a:gd name="connsiteX37" fmla="*/ 2872673 w 3390695"/>
              <a:gd name="connsiteY37" fmla="*/ 712099 h 2201034"/>
              <a:gd name="connsiteX38" fmla="*/ 2832212 w 3390695"/>
              <a:gd name="connsiteY38" fmla="*/ 744467 h 2201034"/>
              <a:gd name="connsiteX39" fmla="*/ 2767476 w 3390695"/>
              <a:gd name="connsiteY39" fmla="*/ 784928 h 2201034"/>
              <a:gd name="connsiteX40" fmla="*/ 2718924 w 3390695"/>
              <a:gd name="connsiteY40" fmla="*/ 825388 h 2201034"/>
              <a:gd name="connsiteX41" fmla="*/ 2694648 w 3390695"/>
              <a:gd name="connsiteY41" fmla="*/ 849664 h 2201034"/>
              <a:gd name="connsiteX42" fmla="*/ 2621820 w 3390695"/>
              <a:gd name="connsiteY42" fmla="*/ 914400 h 2201034"/>
              <a:gd name="connsiteX43" fmla="*/ 2597543 w 3390695"/>
              <a:gd name="connsiteY43" fmla="*/ 946768 h 2201034"/>
              <a:gd name="connsiteX44" fmla="*/ 2557083 w 3390695"/>
              <a:gd name="connsiteY44" fmla="*/ 987229 h 2201034"/>
              <a:gd name="connsiteX45" fmla="*/ 2540899 w 3390695"/>
              <a:gd name="connsiteY45" fmla="*/ 1011505 h 2201034"/>
              <a:gd name="connsiteX46" fmla="*/ 2516623 w 3390695"/>
              <a:gd name="connsiteY46" fmla="*/ 1035781 h 2201034"/>
              <a:gd name="connsiteX47" fmla="*/ 2459979 w 3390695"/>
              <a:gd name="connsiteY47" fmla="*/ 1108609 h 2201034"/>
              <a:gd name="connsiteX48" fmla="*/ 2419519 w 3390695"/>
              <a:gd name="connsiteY48" fmla="*/ 1165253 h 2201034"/>
              <a:gd name="connsiteX49" fmla="*/ 2403335 w 3390695"/>
              <a:gd name="connsiteY49" fmla="*/ 1189529 h 2201034"/>
              <a:gd name="connsiteX50" fmla="*/ 2370966 w 3390695"/>
              <a:gd name="connsiteY50" fmla="*/ 1246174 h 2201034"/>
              <a:gd name="connsiteX51" fmla="*/ 2354782 w 3390695"/>
              <a:gd name="connsiteY51" fmla="*/ 1278542 h 2201034"/>
              <a:gd name="connsiteX52" fmla="*/ 2298138 w 3390695"/>
              <a:gd name="connsiteY52" fmla="*/ 1367554 h 2201034"/>
              <a:gd name="connsiteX53" fmla="*/ 2257678 w 3390695"/>
              <a:gd name="connsiteY53" fmla="*/ 1440383 h 2201034"/>
              <a:gd name="connsiteX54" fmla="*/ 2201034 w 3390695"/>
              <a:gd name="connsiteY54" fmla="*/ 1553671 h 2201034"/>
              <a:gd name="connsiteX55" fmla="*/ 2160574 w 3390695"/>
              <a:gd name="connsiteY55" fmla="*/ 1610315 h 2201034"/>
              <a:gd name="connsiteX56" fmla="*/ 2128205 w 3390695"/>
              <a:gd name="connsiteY56" fmla="*/ 1675052 h 2201034"/>
              <a:gd name="connsiteX57" fmla="*/ 2103929 w 3390695"/>
              <a:gd name="connsiteY57" fmla="*/ 1699328 h 2201034"/>
              <a:gd name="connsiteX58" fmla="*/ 2095837 w 3390695"/>
              <a:gd name="connsiteY58" fmla="*/ 1739788 h 2201034"/>
              <a:gd name="connsiteX59" fmla="*/ 2071561 w 3390695"/>
              <a:gd name="connsiteY59" fmla="*/ 1764064 h 2201034"/>
              <a:gd name="connsiteX60" fmla="*/ 2047285 w 3390695"/>
              <a:gd name="connsiteY60" fmla="*/ 1796432 h 2201034"/>
              <a:gd name="connsiteX61" fmla="*/ 2031101 w 3390695"/>
              <a:gd name="connsiteY61" fmla="*/ 1820708 h 2201034"/>
              <a:gd name="connsiteX62" fmla="*/ 1974457 w 3390695"/>
              <a:gd name="connsiteY62" fmla="*/ 1877352 h 2201034"/>
              <a:gd name="connsiteX63" fmla="*/ 1950181 w 3390695"/>
              <a:gd name="connsiteY63" fmla="*/ 1901629 h 2201034"/>
              <a:gd name="connsiteX64" fmla="*/ 1917812 w 3390695"/>
              <a:gd name="connsiteY64" fmla="*/ 1925905 h 2201034"/>
              <a:gd name="connsiteX65" fmla="*/ 1853076 w 3390695"/>
              <a:gd name="connsiteY65" fmla="*/ 1998733 h 2201034"/>
              <a:gd name="connsiteX66" fmla="*/ 1820708 w 3390695"/>
              <a:gd name="connsiteY66" fmla="*/ 2031101 h 2201034"/>
              <a:gd name="connsiteX67" fmla="*/ 1788340 w 3390695"/>
              <a:gd name="connsiteY67" fmla="*/ 2047285 h 2201034"/>
              <a:gd name="connsiteX68" fmla="*/ 1755972 w 3390695"/>
              <a:gd name="connsiteY68" fmla="*/ 2079653 h 2201034"/>
              <a:gd name="connsiteX69" fmla="*/ 1707420 w 3390695"/>
              <a:gd name="connsiteY69" fmla="*/ 2112021 h 2201034"/>
              <a:gd name="connsiteX70" fmla="*/ 1683143 w 3390695"/>
              <a:gd name="connsiteY70" fmla="*/ 2128206 h 2201034"/>
              <a:gd name="connsiteX71" fmla="*/ 1658867 w 3390695"/>
              <a:gd name="connsiteY71" fmla="*/ 2144390 h 2201034"/>
              <a:gd name="connsiteX72" fmla="*/ 1634591 w 3390695"/>
              <a:gd name="connsiteY72" fmla="*/ 2168666 h 2201034"/>
              <a:gd name="connsiteX73" fmla="*/ 1602223 w 3390695"/>
              <a:gd name="connsiteY73" fmla="*/ 2201034 h 220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390695" h="2201034">
                <a:moveTo>
                  <a:pt x="0" y="0"/>
                </a:moveTo>
                <a:cubicBezTo>
                  <a:pt x="24276" y="5395"/>
                  <a:pt x="48443" y="11307"/>
                  <a:pt x="72828" y="16184"/>
                </a:cubicBezTo>
                <a:cubicBezTo>
                  <a:pt x="88917" y="19402"/>
                  <a:pt x="105338" y="20838"/>
                  <a:pt x="121381" y="24276"/>
                </a:cubicBezTo>
                <a:cubicBezTo>
                  <a:pt x="143130" y="28936"/>
                  <a:pt x="164625" y="34729"/>
                  <a:pt x="186117" y="40460"/>
                </a:cubicBezTo>
                <a:cubicBezTo>
                  <a:pt x="205091" y="45520"/>
                  <a:pt x="223336" y="53766"/>
                  <a:pt x="242761" y="56644"/>
                </a:cubicBezTo>
                <a:cubicBezTo>
                  <a:pt x="296392" y="64590"/>
                  <a:pt x="350655" y="67434"/>
                  <a:pt x="404602" y="72829"/>
                </a:cubicBezTo>
                <a:cubicBezTo>
                  <a:pt x="431575" y="75526"/>
                  <a:pt x="458687" y="77087"/>
                  <a:pt x="485522" y="80921"/>
                </a:cubicBezTo>
                <a:cubicBezTo>
                  <a:pt x="504403" y="83618"/>
                  <a:pt x="523352" y="85877"/>
                  <a:pt x="542166" y="89013"/>
                </a:cubicBezTo>
                <a:cubicBezTo>
                  <a:pt x="693669" y="114263"/>
                  <a:pt x="455790" y="78214"/>
                  <a:pt x="631179" y="105197"/>
                </a:cubicBezTo>
                <a:cubicBezTo>
                  <a:pt x="650030" y="108097"/>
                  <a:pt x="669058" y="109877"/>
                  <a:pt x="687823" y="113289"/>
                </a:cubicBezTo>
                <a:cubicBezTo>
                  <a:pt x="698765" y="115278"/>
                  <a:pt x="709199" y="119690"/>
                  <a:pt x="720191" y="121381"/>
                </a:cubicBezTo>
                <a:cubicBezTo>
                  <a:pt x="802640" y="134065"/>
                  <a:pt x="901065" y="134171"/>
                  <a:pt x="979136" y="137565"/>
                </a:cubicBezTo>
                <a:cubicBezTo>
                  <a:pt x="1031318" y="154959"/>
                  <a:pt x="1005983" y="148639"/>
                  <a:pt x="1100517" y="153749"/>
                </a:cubicBezTo>
                <a:cubicBezTo>
                  <a:pt x="1167906" y="157392"/>
                  <a:pt x="1235384" y="159144"/>
                  <a:pt x="1302818" y="161841"/>
                </a:cubicBezTo>
                <a:cubicBezTo>
                  <a:pt x="1438771" y="174200"/>
                  <a:pt x="1400307" y="174650"/>
                  <a:pt x="1586039" y="161841"/>
                </a:cubicBezTo>
                <a:cubicBezTo>
                  <a:pt x="1599760" y="160895"/>
                  <a:pt x="1612821" y="155189"/>
                  <a:pt x="1626499" y="153749"/>
                </a:cubicBezTo>
                <a:cubicBezTo>
                  <a:pt x="1664150" y="149786"/>
                  <a:pt x="1702049" y="148676"/>
                  <a:pt x="1739788" y="145657"/>
                </a:cubicBezTo>
                <a:cubicBezTo>
                  <a:pt x="1769486" y="143281"/>
                  <a:pt x="1799189" y="140855"/>
                  <a:pt x="1828800" y="137565"/>
                </a:cubicBezTo>
                <a:cubicBezTo>
                  <a:pt x="1847756" y="135459"/>
                  <a:pt x="1866630" y="132609"/>
                  <a:pt x="1885444" y="129473"/>
                </a:cubicBezTo>
                <a:cubicBezTo>
                  <a:pt x="1899011" y="127212"/>
                  <a:pt x="1912213" y="122685"/>
                  <a:pt x="1925905" y="121381"/>
                </a:cubicBezTo>
                <a:cubicBezTo>
                  <a:pt x="1968952" y="117281"/>
                  <a:pt x="2012263" y="116605"/>
                  <a:pt x="2055377" y="113289"/>
                </a:cubicBezTo>
                <a:cubicBezTo>
                  <a:pt x="2082405" y="111210"/>
                  <a:pt x="2109324" y="107894"/>
                  <a:pt x="2136297" y="105197"/>
                </a:cubicBezTo>
                <a:lnTo>
                  <a:pt x="3317735" y="113289"/>
                </a:lnTo>
                <a:cubicBezTo>
                  <a:pt x="3343921" y="113640"/>
                  <a:pt x="3358458" y="137828"/>
                  <a:pt x="3374379" y="153749"/>
                </a:cubicBezTo>
                <a:cubicBezTo>
                  <a:pt x="3379774" y="169933"/>
                  <a:pt x="3392107" y="185312"/>
                  <a:pt x="3390563" y="202301"/>
                </a:cubicBezTo>
                <a:cubicBezTo>
                  <a:pt x="3387866" y="231972"/>
                  <a:pt x="3388713" y="262181"/>
                  <a:pt x="3382471" y="291313"/>
                </a:cubicBezTo>
                <a:cubicBezTo>
                  <a:pt x="3380433" y="300823"/>
                  <a:pt x="3371112" y="307146"/>
                  <a:pt x="3366287" y="315590"/>
                </a:cubicBezTo>
                <a:cubicBezTo>
                  <a:pt x="3341016" y="359815"/>
                  <a:pt x="3363960" y="338720"/>
                  <a:pt x="3325827" y="364142"/>
                </a:cubicBezTo>
                <a:cubicBezTo>
                  <a:pt x="3312021" y="405560"/>
                  <a:pt x="3326414" y="379934"/>
                  <a:pt x="3277274" y="412694"/>
                </a:cubicBezTo>
                <a:cubicBezTo>
                  <a:pt x="3266052" y="420175"/>
                  <a:pt x="3255146" y="428193"/>
                  <a:pt x="3244906" y="436970"/>
                </a:cubicBezTo>
                <a:cubicBezTo>
                  <a:pt x="3236217" y="444418"/>
                  <a:pt x="3230152" y="454898"/>
                  <a:pt x="3220630" y="461246"/>
                </a:cubicBezTo>
                <a:cubicBezTo>
                  <a:pt x="3213533" y="465977"/>
                  <a:pt x="3204446" y="466641"/>
                  <a:pt x="3196354" y="469338"/>
                </a:cubicBezTo>
                <a:cubicBezTo>
                  <a:pt x="3185565" y="477430"/>
                  <a:pt x="3175035" y="485880"/>
                  <a:pt x="3163986" y="493614"/>
                </a:cubicBezTo>
                <a:cubicBezTo>
                  <a:pt x="3148051" y="504769"/>
                  <a:pt x="3130995" y="514313"/>
                  <a:pt x="3115434" y="525983"/>
                </a:cubicBezTo>
                <a:lnTo>
                  <a:pt x="3050697" y="574535"/>
                </a:lnTo>
                <a:cubicBezTo>
                  <a:pt x="3039908" y="582627"/>
                  <a:pt x="3028975" y="590531"/>
                  <a:pt x="3018329" y="598811"/>
                </a:cubicBezTo>
                <a:cubicBezTo>
                  <a:pt x="2991063" y="620018"/>
                  <a:pt x="2964675" y="642340"/>
                  <a:pt x="2937409" y="663547"/>
                </a:cubicBezTo>
                <a:cubicBezTo>
                  <a:pt x="2916118" y="680107"/>
                  <a:pt x="2893965" y="695539"/>
                  <a:pt x="2872673" y="712099"/>
                </a:cubicBezTo>
                <a:cubicBezTo>
                  <a:pt x="2859040" y="722703"/>
                  <a:pt x="2847022" y="735581"/>
                  <a:pt x="2832212" y="744467"/>
                </a:cubicBezTo>
                <a:cubicBezTo>
                  <a:pt x="2821183" y="751085"/>
                  <a:pt x="2781484" y="774033"/>
                  <a:pt x="2767476" y="784928"/>
                </a:cubicBezTo>
                <a:cubicBezTo>
                  <a:pt x="2750847" y="797862"/>
                  <a:pt x="2734670" y="811392"/>
                  <a:pt x="2718924" y="825388"/>
                </a:cubicBezTo>
                <a:cubicBezTo>
                  <a:pt x="2710371" y="832991"/>
                  <a:pt x="2703439" y="842338"/>
                  <a:pt x="2694648" y="849664"/>
                </a:cubicBezTo>
                <a:cubicBezTo>
                  <a:pt x="2634755" y="899574"/>
                  <a:pt x="2716251" y="809478"/>
                  <a:pt x="2621820" y="914400"/>
                </a:cubicBezTo>
                <a:cubicBezTo>
                  <a:pt x="2612798" y="924425"/>
                  <a:pt x="2606503" y="936688"/>
                  <a:pt x="2597543" y="946768"/>
                </a:cubicBezTo>
                <a:cubicBezTo>
                  <a:pt x="2584871" y="961024"/>
                  <a:pt x="2569643" y="972875"/>
                  <a:pt x="2557083" y="987229"/>
                </a:cubicBezTo>
                <a:cubicBezTo>
                  <a:pt x="2550679" y="994548"/>
                  <a:pt x="2547125" y="1004034"/>
                  <a:pt x="2540899" y="1011505"/>
                </a:cubicBezTo>
                <a:cubicBezTo>
                  <a:pt x="2533573" y="1020296"/>
                  <a:pt x="2523949" y="1026990"/>
                  <a:pt x="2516623" y="1035781"/>
                </a:cubicBezTo>
                <a:cubicBezTo>
                  <a:pt x="2496935" y="1059407"/>
                  <a:pt x="2478432" y="1084006"/>
                  <a:pt x="2459979" y="1108609"/>
                </a:cubicBezTo>
                <a:cubicBezTo>
                  <a:pt x="2446057" y="1127172"/>
                  <a:pt x="2432825" y="1146244"/>
                  <a:pt x="2419519" y="1165253"/>
                </a:cubicBezTo>
                <a:cubicBezTo>
                  <a:pt x="2413942" y="1173220"/>
                  <a:pt x="2403335" y="1189529"/>
                  <a:pt x="2403335" y="1189529"/>
                </a:cubicBezTo>
                <a:cubicBezTo>
                  <a:pt x="2387437" y="1237224"/>
                  <a:pt x="2405960" y="1190185"/>
                  <a:pt x="2370966" y="1246174"/>
                </a:cubicBezTo>
                <a:cubicBezTo>
                  <a:pt x="2364573" y="1256403"/>
                  <a:pt x="2360988" y="1268198"/>
                  <a:pt x="2354782" y="1278542"/>
                </a:cubicBezTo>
                <a:cubicBezTo>
                  <a:pt x="2336688" y="1308699"/>
                  <a:pt x="2309259" y="1334190"/>
                  <a:pt x="2298138" y="1367554"/>
                </a:cubicBezTo>
                <a:cubicBezTo>
                  <a:pt x="2279515" y="1423422"/>
                  <a:pt x="2304765" y="1354769"/>
                  <a:pt x="2257678" y="1440383"/>
                </a:cubicBezTo>
                <a:cubicBezTo>
                  <a:pt x="2237332" y="1477377"/>
                  <a:pt x="2224453" y="1518542"/>
                  <a:pt x="2201034" y="1553671"/>
                </a:cubicBezTo>
                <a:cubicBezTo>
                  <a:pt x="2177369" y="1589169"/>
                  <a:pt x="2190685" y="1570167"/>
                  <a:pt x="2160574" y="1610315"/>
                </a:cubicBezTo>
                <a:cubicBezTo>
                  <a:pt x="2150617" y="1640186"/>
                  <a:pt x="2151138" y="1644475"/>
                  <a:pt x="2128205" y="1675052"/>
                </a:cubicBezTo>
                <a:cubicBezTo>
                  <a:pt x="2121339" y="1684207"/>
                  <a:pt x="2112021" y="1691236"/>
                  <a:pt x="2103929" y="1699328"/>
                </a:cubicBezTo>
                <a:cubicBezTo>
                  <a:pt x="2101232" y="1712815"/>
                  <a:pt x="2101988" y="1727486"/>
                  <a:pt x="2095837" y="1739788"/>
                </a:cubicBezTo>
                <a:cubicBezTo>
                  <a:pt x="2090719" y="1750024"/>
                  <a:pt x="2079009" y="1755375"/>
                  <a:pt x="2071561" y="1764064"/>
                </a:cubicBezTo>
                <a:cubicBezTo>
                  <a:pt x="2062784" y="1774304"/>
                  <a:pt x="2055124" y="1785457"/>
                  <a:pt x="2047285" y="1796432"/>
                </a:cubicBezTo>
                <a:cubicBezTo>
                  <a:pt x="2041632" y="1804346"/>
                  <a:pt x="2037607" y="1813479"/>
                  <a:pt x="2031101" y="1820708"/>
                </a:cubicBezTo>
                <a:cubicBezTo>
                  <a:pt x="2013238" y="1840556"/>
                  <a:pt x="1993338" y="1858471"/>
                  <a:pt x="1974457" y="1877352"/>
                </a:cubicBezTo>
                <a:cubicBezTo>
                  <a:pt x="1966365" y="1885444"/>
                  <a:pt x="1959336" y="1894763"/>
                  <a:pt x="1950181" y="1901629"/>
                </a:cubicBezTo>
                <a:lnTo>
                  <a:pt x="1917812" y="1925905"/>
                </a:lnTo>
                <a:cubicBezTo>
                  <a:pt x="1888932" y="1969225"/>
                  <a:pt x="1908505" y="1943304"/>
                  <a:pt x="1853076" y="1998733"/>
                </a:cubicBezTo>
                <a:cubicBezTo>
                  <a:pt x="1842287" y="2009522"/>
                  <a:pt x="1834356" y="2024277"/>
                  <a:pt x="1820708" y="2031101"/>
                </a:cubicBezTo>
                <a:cubicBezTo>
                  <a:pt x="1809919" y="2036496"/>
                  <a:pt x="1797990" y="2040047"/>
                  <a:pt x="1788340" y="2047285"/>
                </a:cubicBezTo>
                <a:cubicBezTo>
                  <a:pt x="1776133" y="2056440"/>
                  <a:pt x="1767887" y="2070121"/>
                  <a:pt x="1755972" y="2079653"/>
                </a:cubicBezTo>
                <a:cubicBezTo>
                  <a:pt x="1740784" y="2091804"/>
                  <a:pt x="1723604" y="2101232"/>
                  <a:pt x="1707420" y="2112021"/>
                </a:cubicBezTo>
                <a:lnTo>
                  <a:pt x="1683143" y="2128206"/>
                </a:lnTo>
                <a:cubicBezTo>
                  <a:pt x="1675051" y="2133601"/>
                  <a:pt x="1665744" y="2137513"/>
                  <a:pt x="1658867" y="2144390"/>
                </a:cubicBezTo>
                <a:cubicBezTo>
                  <a:pt x="1650775" y="2152482"/>
                  <a:pt x="1641917" y="2159875"/>
                  <a:pt x="1634591" y="2168666"/>
                </a:cubicBezTo>
                <a:cubicBezTo>
                  <a:pt x="1606692" y="2202145"/>
                  <a:pt x="1632296" y="2185997"/>
                  <a:pt x="1602223" y="220103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Forma libre: forma 14">
            <a:extLst>
              <a:ext uri="{FF2B5EF4-FFF2-40B4-BE49-F238E27FC236}">
                <a16:creationId xmlns:a16="http://schemas.microsoft.com/office/drawing/2014/main" id="{E1F4DB03-A23F-4FCD-9C98-9D11C4094692}"/>
              </a:ext>
            </a:extLst>
          </p:cNvPr>
          <p:cNvSpPr/>
          <p:nvPr/>
        </p:nvSpPr>
        <p:spPr>
          <a:xfrm>
            <a:off x="0" y="4351436"/>
            <a:ext cx="3795165" cy="439049"/>
          </a:xfrm>
          <a:custGeom>
            <a:avLst/>
            <a:gdLst>
              <a:gd name="connsiteX0" fmla="*/ 3431023 w 3795165"/>
              <a:gd name="connsiteY0" fmla="*/ 439049 h 439049"/>
              <a:gd name="connsiteX1" fmla="*/ 3511943 w 3795165"/>
              <a:gd name="connsiteY1" fmla="*/ 398589 h 439049"/>
              <a:gd name="connsiteX2" fmla="*/ 3560496 w 3795165"/>
              <a:gd name="connsiteY2" fmla="*/ 374313 h 439049"/>
              <a:gd name="connsiteX3" fmla="*/ 3609048 w 3795165"/>
              <a:gd name="connsiteY3" fmla="*/ 341945 h 439049"/>
              <a:gd name="connsiteX4" fmla="*/ 3649508 w 3795165"/>
              <a:gd name="connsiteY4" fmla="*/ 301484 h 439049"/>
              <a:gd name="connsiteX5" fmla="*/ 3673784 w 3795165"/>
              <a:gd name="connsiteY5" fmla="*/ 277208 h 439049"/>
              <a:gd name="connsiteX6" fmla="*/ 3698060 w 3795165"/>
              <a:gd name="connsiteY6" fmla="*/ 261024 h 439049"/>
              <a:gd name="connsiteX7" fmla="*/ 3714244 w 3795165"/>
              <a:gd name="connsiteY7" fmla="*/ 236748 h 439049"/>
              <a:gd name="connsiteX8" fmla="*/ 3762796 w 3795165"/>
              <a:gd name="connsiteY8" fmla="*/ 188196 h 439049"/>
              <a:gd name="connsiteX9" fmla="*/ 3770888 w 3795165"/>
              <a:gd name="connsiteY9" fmla="*/ 163920 h 439049"/>
              <a:gd name="connsiteX10" fmla="*/ 3778981 w 3795165"/>
              <a:gd name="connsiteY10" fmla="*/ 131552 h 439049"/>
              <a:gd name="connsiteX11" fmla="*/ 3795165 w 3795165"/>
              <a:gd name="connsiteY11" fmla="*/ 82999 h 439049"/>
              <a:gd name="connsiteX12" fmla="*/ 3787073 w 3795165"/>
              <a:gd name="connsiteY12" fmla="*/ 34447 h 439049"/>
              <a:gd name="connsiteX13" fmla="*/ 3746612 w 3795165"/>
              <a:gd name="connsiteY13" fmla="*/ 2079 h 439049"/>
              <a:gd name="connsiteX14" fmla="*/ 3374379 w 3795165"/>
              <a:gd name="connsiteY14" fmla="*/ 10171 h 439049"/>
              <a:gd name="connsiteX15" fmla="*/ 3261090 w 3795165"/>
              <a:gd name="connsiteY15" fmla="*/ 18263 h 439049"/>
              <a:gd name="connsiteX16" fmla="*/ 3236814 w 3795165"/>
              <a:gd name="connsiteY16" fmla="*/ 26355 h 439049"/>
              <a:gd name="connsiteX17" fmla="*/ 3107342 w 3795165"/>
              <a:gd name="connsiteY17" fmla="*/ 34447 h 439049"/>
              <a:gd name="connsiteX18" fmla="*/ 2395242 w 3795165"/>
              <a:gd name="connsiteY18" fmla="*/ 42539 h 439049"/>
              <a:gd name="connsiteX19" fmla="*/ 1383738 w 3795165"/>
              <a:gd name="connsiteY19" fmla="*/ 34447 h 439049"/>
              <a:gd name="connsiteX20" fmla="*/ 1351370 w 3795165"/>
              <a:gd name="connsiteY20" fmla="*/ 26355 h 439049"/>
              <a:gd name="connsiteX21" fmla="*/ 1278542 w 3795165"/>
              <a:gd name="connsiteY21" fmla="*/ 18263 h 439049"/>
              <a:gd name="connsiteX22" fmla="*/ 1246173 w 3795165"/>
              <a:gd name="connsiteY22" fmla="*/ 10171 h 439049"/>
              <a:gd name="connsiteX23" fmla="*/ 428878 w 3795165"/>
              <a:gd name="connsiteY23" fmla="*/ 10171 h 439049"/>
              <a:gd name="connsiteX24" fmla="*/ 0 w 3795165"/>
              <a:gd name="connsiteY24" fmla="*/ 18263 h 439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95165" h="439049">
                <a:moveTo>
                  <a:pt x="3431023" y="439049"/>
                </a:moveTo>
                <a:cubicBezTo>
                  <a:pt x="3457996" y="425562"/>
                  <a:pt x="3486851" y="415317"/>
                  <a:pt x="3511943" y="398589"/>
                </a:cubicBezTo>
                <a:cubicBezTo>
                  <a:pt x="3543316" y="377673"/>
                  <a:pt x="3526993" y="385480"/>
                  <a:pt x="3560496" y="374313"/>
                </a:cubicBezTo>
                <a:cubicBezTo>
                  <a:pt x="3576680" y="363524"/>
                  <a:pt x="3595294" y="355699"/>
                  <a:pt x="3609048" y="341945"/>
                </a:cubicBezTo>
                <a:lnTo>
                  <a:pt x="3649508" y="301484"/>
                </a:lnTo>
                <a:cubicBezTo>
                  <a:pt x="3657600" y="293392"/>
                  <a:pt x="3664262" y="283556"/>
                  <a:pt x="3673784" y="277208"/>
                </a:cubicBezTo>
                <a:lnTo>
                  <a:pt x="3698060" y="261024"/>
                </a:lnTo>
                <a:cubicBezTo>
                  <a:pt x="3703455" y="252932"/>
                  <a:pt x="3707783" y="244017"/>
                  <a:pt x="3714244" y="236748"/>
                </a:cubicBezTo>
                <a:cubicBezTo>
                  <a:pt x="3729450" y="219642"/>
                  <a:pt x="3762796" y="188196"/>
                  <a:pt x="3762796" y="188196"/>
                </a:cubicBezTo>
                <a:cubicBezTo>
                  <a:pt x="3765493" y="180104"/>
                  <a:pt x="3768545" y="172121"/>
                  <a:pt x="3770888" y="163920"/>
                </a:cubicBezTo>
                <a:cubicBezTo>
                  <a:pt x="3773943" y="153226"/>
                  <a:pt x="3775785" y="142204"/>
                  <a:pt x="3778981" y="131552"/>
                </a:cubicBezTo>
                <a:cubicBezTo>
                  <a:pt x="3783883" y="115212"/>
                  <a:pt x="3795165" y="82999"/>
                  <a:pt x="3795165" y="82999"/>
                </a:cubicBezTo>
                <a:cubicBezTo>
                  <a:pt x="3792468" y="66815"/>
                  <a:pt x="3792834" y="49809"/>
                  <a:pt x="3787073" y="34447"/>
                </a:cubicBezTo>
                <a:cubicBezTo>
                  <a:pt x="3783230" y="24199"/>
                  <a:pt x="3752737" y="6163"/>
                  <a:pt x="3746612" y="2079"/>
                </a:cubicBezTo>
                <a:lnTo>
                  <a:pt x="3374379" y="10171"/>
                </a:lnTo>
                <a:cubicBezTo>
                  <a:pt x="3336541" y="11432"/>
                  <a:pt x="3298690" y="13840"/>
                  <a:pt x="3261090" y="18263"/>
                </a:cubicBezTo>
                <a:cubicBezTo>
                  <a:pt x="3252619" y="19260"/>
                  <a:pt x="3245297" y="25462"/>
                  <a:pt x="3236814" y="26355"/>
                </a:cubicBezTo>
                <a:cubicBezTo>
                  <a:pt x="3193810" y="30882"/>
                  <a:pt x="3150576" y="33616"/>
                  <a:pt x="3107342" y="34447"/>
                </a:cubicBezTo>
                <a:lnTo>
                  <a:pt x="2395242" y="42539"/>
                </a:lnTo>
                <a:lnTo>
                  <a:pt x="1383738" y="34447"/>
                </a:lnTo>
                <a:cubicBezTo>
                  <a:pt x="1372618" y="34275"/>
                  <a:pt x="1362362" y="28046"/>
                  <a:pt x="1351370" y="26355"/>
                </a:cubicBezTo>
                <a:cubicBezTo>
                  <a:pt x="1327229" y="22641"/>
                  <a:pt x="1302818" y="20960"/>
                  <a:pt x="1278542" y="18263"/>
                </a:cubicBezTo>
                <a:cubicBezTo>
                  <a:pt x="1267752" y="15566"/>
                  <a:pt x="1257249" y="11178"/>
                  <a:pt x="1246173" y="10171"/>
                </a:cubicBezTo>
                <a:cubicBezTo>
                  <a:pt x="1003743" y="-11868"/>
                  <a:pt x="565410" y="8526"/>
                  <a:pt x="428878" y="10171"/>
                </a:cubicBezTo>
                <a:cubicBezTo>
                  <a:pt x="161917" y="21778"/>
                  <a:pt x="304859" y="18263"/>
                  <a:pt x="0" y="1826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8" name="Forma libre: forma 17">
            <a:extLst>
              <a:ext uri="{FF2B5EF4-FFF2-40B4-BE49-F238E27FC236}">
                <a16:creationId xmlns:a16="http://schemas.microsoft.com/office/drawing/2014/main" id="{B465CFA2-2629-4168-BF2C-EA776A89ABCA}"/>
              </a:ext>
            </a:extLst>
          </p:cNvPr>
          <p:cNvSpPr/>
          <p:nvPr/>
        </p:nvSpPr>
        <p:spPr>
          <a:xfrm>
            <a:off x="4013650" y="4345423"/>
            <a:ext cx="6158038" cy="663547"/>
          </a:xfrm>
          <a:custGeom>
            <a:avLst/>
            <a:gdLst>
              <a:gd name="connsiteX0" fmla="*/ 250853 w 6158038"/>
              <a:gd name="connsiteY0" fmla="*/ 663547 h 663547"/>
              <a:gd name="connsiteX1" fmla="*/ 137564 w 6158038"/>
              <a:gd name="connsiteY1" fmla="*/ 647363 h 663547"/>
              <a:gd name="connsiteX2" fmla="*/ 89012 w 6158038"/>
              <a:gd name="connsiteY2" fmla="*/ 623087 h 663547"/>
              <a:gd name="connsiteX3" fmla="*/ 40460 w 6158038"/>
              <a:gd name="connsiteY3" fmla="*/ 598811 h 663547"/>
              <a:gd name="connsiteX4" fmla="*/ 32368 w 6158038"/>
              <a:gd name="connsiteY4" fmla="*/ 574535 h 663547"/>
              <a:gd name="connsiteX5" fmla="*/ 24276 w 6158038"/>
              <a:gd name="connsiteY5" fmla="*/ 542166 h 663547"/>
              <a:gd name="connsiteX6" fmla="*/ 8092 w 6158038"/>
              <a:gd name="connsiteY6" fmla="*/ 517890 h 663547"/>
              <a:gd name="connsiteX7" fmla="*/ 0 w 6158038"/>
              <a:gd name="connsiteY7" fmla="*/ 461246 h 663547"/>
              <a:gd name="connsiteX8" fmla="*/ 16184 w 6158038"/>
              <a:gd name="connsiteY8" fmla="*/ 307497 h 663547"/>
              <a:gd name="connsiteX9" fmla="*/ 8092 w 6158038"/>
              <a:gd name="connsiteY9" fmla="*/ 129473 h 663547"/>
              <a:gd name="connsiteX10" fmla="*/ 16184 w 6158038"/>
              <a:gd name="connsiteY10" fmla="*/ 48552 h 663547"/>
              <a:gd name="connsiteX11" fmla="*/ 48552 w 6158038"/>
              <a:gd name="connsiteY11" fmla="*/ 40460 h 663547"/>
              <a:gd name="connsiteX12" fmla="*/ 121380 w 6158038"/>
              <a:gd name="connsiteY12" fmla="*/ 24276 h 663547"/>
              <a:gd name="connsiteX13" fmla="*/ 2265769 w 6158038"/>
              <a:gd name="connsiteY13" fmla="*/ 32368 h 663547"/>
              <a:gd name="connsiteX14" fmla="*/ 2888856 w 6158038"/>
              <a:gd name="connsiteY14" fmla="*/ 16184 h 663547"/>
              <a:gd name="connsiteX15" fmla="*/ 3002145 w 6158038"/>
              <a:gd name="connsiteY15" fmla="*/ 0 h 663547"/>
              <a:gd name="connsiteX16" fmla="*/ 3503851 w 6158038"/>
              <a:gd name="connsiteY16" fmla="*/ 8092 h 663547"/>
              <a:gd name="connsiteX17" fmla="*/ 3787072 w 6158038"/>
              <a:gd name="connsiteY17" fmla="*/ 24276 h 663547"/>
              <a:gd name="connsiteX18" fmla="*/ 3811348 w 6158038"/>
              <a:gd name="connsiteY18" fmla="*/ 32368 h 663547"/>
              <a:gd name="connsiteX19" fmla="*/ 3989373 w 6158038"/>
              <a:gd name="connsiteY19" fmla="*/ 40460 h 663547"/>
              <a:gd name="connsiteX20" fmla="*/ 4232134 w 6158038"/>
              <a:gd name="connsiteY20" fmla="*/ 56644 h 663547"/>
              <a:gd name="connsiteX21" fmla="*/ 4474895 w 6158038"/>
              <a:gd name="connsiteY21" fmla="*/ 48552 h 663547"/>
              <a:gd name="connsiteX22" fmla="*/ 4758116 w 6158038"/>
              <a:gd name="connsiteY22" fmla="*/ 56644 h 663547"/>
              <a:gd name="connsiteX23" fmla="*/ 4806669 w 6158038"/>
              <a:gd name="connsiteY23" fmla="*/ 72828 h 663547"/>
              <a:gd name="connsiteX24" fmla="*/ 4928049 w 6158038"/>
              <a:gd name="connsiteY24" fmla="*/ 89012 h 663547"/>
              <a:gd name="connsiteX25" fmla="*/ 4992785 w 6158038"/>
              <a:gd name="connsiteY25" fmla="*/ 97104 h 663547"/>
              <a:gd name="connsiteX26" fmla="*/ 5381203 w 6158038"/>
              <a:gd name="connsiteY26" fmla="*/ 105196 h 663547"/>
              <a:gd name="connsiteX27" fmla="*/ 5445939 w 6158038"/>
              <a:gd name="connsiteY27" fmla="*/ 121381 h 663547"/>
              <a:gd name="connsiteX28" fmla="*/ 5478308 w 6158038"/>
              <a:gd name="connsiteY28" fmla="*/ 137565 h 663547"/>
              <a:gd name="connsiteX29" fmla="*/ 5526860 w 6158038"/>
              <a:gd name="connsiteY29" fmla="*/ 145657 h 663547"/>
              <a:gd name="connsiteX30" fmla="*/ 5583504 w 6158038"/>
              <a:gd name="connsiteY30" fmla="*/ 161841 h 663547"/>
              <a:gd name="connsiteX31" fmla="*/ 5640148 w 6158038"/>
              <a:gd name="connsiteY31" fmla="*/ 178025 h 663547"/>
              <a:gd name="connsiteX32" fmla="*/ 5688700 w 6158038"/>
              <a:gd name="connsiteY32" fmla="*/ 194209 h 663547"/>
              <a:gd name="connsiteX33" fmla="*/ 5721069 w 6158038"/>
              <a:gd name="connsiteY33" fmla="*/ 210393 h 663547"/>
              <a:gd name="connsiteX34" fmla="*/ 5761529 w 6158038"/>
              <a:gd name="connsiteY34" fmla="*/ 218485 h 663547"/>
              <a:gd name="connsiteX35" fmla="*/ 5793897 w 6158038"/>
              <a:gd name="connsiteY35" fmla="*/ 226577 h 663547"/>
              <a:gd name="connsiteX36" fmla="*/ 5915277 w 6158038"/>
              <a:gd name="connsiteY36" fmla="*/ 242761 h 663547"/>
              <a:gd name="connsiteX37" fmla="*/ 5939554 w 6158038"/>
              <a:gd name="connsiteY37" fmla="*/ 250853 h 663547"/>
              <a:gd name="connsiteX38" fmla="*/ 5971922 w 6158038"/>
              <a:gd name="connsiteY38" fmla="*/ 258945 h 663547"/>
              <a:gd name="connsiteX39" fmla="*/ 6012382 w 6158038"/>
              <a:gd name="connsiteY39" fmla="*/ 275129 h 663547"/>
              <a:gd name="connsiteX40" fmla="*/ 6077118 w 6158038"/>
              <a:gd name="connsiteY40" fmla="*/ 291313 h 663547"/>
              <a:gd name="connsiteX41" fmla="*/ 6101394 w 6158038"/>
              <a:gd name="connsiteY41" fmla="*/ 299405 h 663547"/>
              <a:gd name="connsiteX42" fmla="*/ 6158038 w 6158038"/>
              <a:gd name="connsiteY42" fmla="*/ 339865 h 66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158038" h="663547">
                <a:moveTo>
                  <a:pt x="250853" y="663547"/>
                </a:moveTo>
                <a:cubicBezTo>
                  <a:pt x="205534" y="658512"/>
                  <a:pt x="178788" y="657669"/>
                  <a:pt x="137564" y="647363"/>
                </a:cubicBezTo>
                <a:cubicBezTo>
                  <a:pt x="96885" y="637193"/>
                  <a:pt x="128568" y="642865"/>
                  <a:pt x="89012" y="623087"/>
                </a:cubicBezTo>
                <a:cubicBezTo>
                  <a:pt x="22007" y="589585"/>
                  <a:pt x="110032" y="645192"/>
                  <a:pt x="40460" y="598811"/>
                </a:cubicBezTo>
                <a:cubicBezTo>
                  <a:pt x="37763" y="590719"/>
                  <a:pt x="34711" y="582737"/>
                  <a:pt x="32368" y="574535"/>
                </a:cubicBezTo>
                <a:cubicBezTo>
                  <a:pt x="29313" y="563841"/>
                  <a:pt x="28657" y="552388"/>
                  <a:pt x="24276" y="542166"/>
                </a:cubicBezTo>
                <a:cubicBezTo>
                  <a:pt x="20445" y="533227"/>
                  <a:pt x="13487" y="525982"/>
                  <a:pt x="8092" y="517890"/>
                </a:cubicBezTo>
                <a:cubicBezTo>
                  <a:pt x="5395" y="499009"/>
                  <a:pt x="0" y="480319"/>
                  <a:pt x="0" y="461246"/>
                </a:cubicBezTo>
                <a:cubicBezTo>
                  <a:pt x="0" y="379600"/>
                  <a:pt x="3963" y="368602"/>
                  <a:pt x="16184" y="307497"/>
                </a:cubicBezTo>
                <a:cubicBezTo>
                  <a:pt x="13487" y="248156"/>
                  <a:pt x="8092" y="188876"/>
                  <a:pt x="8092" y="129473"/>
                </a:cubicBezTo>
                <a:cubicBezTo>
                  <a:pt x="8092" y="102365"/>
                  <a:pt x="4967" y="73230"/>
                  <a:pt x="16184" y="48552"/>
                </a:cubicBezTo>
                <a:cubicBezTo>
                  <a:pt x="20786" y="38427"/>
                  <a:pt x="37859" y="43515"/>
                  <a:pt x="48552" y="40460"/>
                </a:cubicBezTo>
                <a:cubicBezTo>
                  <a:pt x="104330" y="24523"/>
                  <a:pt x="33760" y="38879"/>
                  <a:pt x="121380" y="24276"/>
                </a:cubicBezTo>
                <a:lnTo>
                  <a:pt x="2265769" y="32368"/>
                </a:lnTo>
                <a:cubicBezTo>
                  <a:pt x="2676831" y="32368"/>
                  <a:pt x="2632394" y="33281"/>
                  <a:pt x="2888856" y="16184"/>
                </a:cubicBezTo>
                <a:cubicBezTo>
                  <a:pt x="2913016" y="12157"/>
                  <a:pt x="2981890" y="0"/>
                  <a:pt x="3002145" y="0"/>
                </a:cubicBezTo>
                <a:cubicBezTo>
                  <a:pt x="3169402" y="0"/>
                  <a:pt x="3336616" y="5395"/>
                  <a:pt x="3503851" y="8092"/>
                </a:cubicBezTo>
                <a:lnTo>
                  <a:pt x="3787072" y="24276"/>
                </a:lnTo>
                <a:cubicBezTo>
                  <a:pt x="3795555" y="25169"/>
                  <a:pt x="3802845" y="31688"/>
                  <a:pt x="3811348" y="32368"/>
                </a:cubicBezTo>
                <a:cubicBezTo>
                  <a:pt x="3870562" y="37105"/>
                  <a:pt x="3930031" y="37763"/>
                  <a:pt x="3989373" y="40460"/>
                </a:cubicBezTo>
                <a:cubicBezTo>
                  <a:pt x="4067822" y="47592"/>
                  <a:pt x="4154870" y="56644"/>
                  <a:pt x="4232134" y="56644"/>
                </a:cubicBezTo>
                <a:cubicBezTo>
                  <a:pt x="4313099" y="56644"/>
                  <a:pt x="4393975" y="51249"/>
                  <a:pt x="4474895" y="48552"/>
                </a:cubicBezTo>
                <a:cubicBezTo>
                  <a:pt x="4569302" y="51249"/>
                  <a:pt x="4663922" y="49752"/>
                  <a:pt x="4758116" y="56644"/>
                </a:cubicBezTo>
                <a:cubicBezTo>
                  <a:pt x="4775130" y="57889"/>
                  <a:pt x="4789941" y="69482"/>
                  <a:pt x="4806669" y="72828"/>
                </a:cubicBezTo>
                <a:cubicBezTo>
                  <a:pt x="4879710" y="87436"/>
                  <a:pt x="4821618" y="77186"/>
                  <a:pt x="4928049" y="89012"/>
                </a:cubicBezTo>
                <a:cubicBezTo>
                  <a:pt x="4949663" y="91414"/>
                  <a:pt x="4971052" y="96328"/>
                  <a:pt x="4992785" y="97104"/>
                </a:cubicBezTo>
                <a:cubicBezTo>
                  <a:pt x="5122203" y="101726"/>
                  <a:pt x="5251730" y="102499"/>
                  <a:pt x="5381203" y="105196"/>
                </a:cubicBezTo>
                <a:cubicBezTo>
                  <a:pt x="5402782" y="110591"/>
                  <a:pt x="5426044" y="111434"/>
                  <a:pt x="5445939" y="121381"/>
                </a:cubicBezTo>
                <a:cubicBezTo>
                  <a:pt x="5456729" y="126776"/>
                  <a:pt x="5466754" y="134099"/>
                  <a:pt x="5478308" y="137565"/>
                </a:cubicBezTo>
                <a:cubicBezTo>
                  <a:pt x="5494023" y="142280"/>
                  <a:pt x="5510771" y="142439"/>
                  <a:pt x="5526860" y="145657"/>
                </a:cubicBezTo>
                <a:cubicBezTo>
                  <a:pt x="5562318" y="152749"/>
                  <a:pt x="5552654" y="152586"/>
                  <a:pt x="5583504" y="161841"/>
                </a:cubicBezTo>
                <a:cubicBezTo>
                  <a:pt x="5602313" y="167484"/>
                  <a:pt x="5621379" y="172250"/>
                  <a:pt x="5640148" y="178025"/>
                </a:cubicBezTo>
                <a:cubicBezTo>
                  <a:pt x="5656453" y="183042"/>
                  <a:pt x="5672861" y="187873"/>
                  <a:pt x="5688700" y="194209"/>
                </a:cubicBezTo>
                <a:cubicBezTo>
                  <a:pt x="5699900" y="198689"/>
                  <a:pt x="5709625" y="206578"/>
                  <a:pt x="5721069" y="210393"/>
                </a:cubicBezTo>
                <a:cubicBezTo>
                  <a:pt x="5734117" y="214742"/>
                  <a:pt x="5748103" y="215501"/>
                  <a:pt x="5761529" y="218485"/>
                </a:cubicBezTo>
                <a:cubicBezTo>
                  <a:pt x="5772386" y="220898"/>
                  <a:pt x="5782905" y="224886"/>
                  <a:pt x="5793897" y="226577"/>
                </a:cubicBezTo>
                <a:cubicBezTo>
                  <a:pt x="5850876" y="235343"/>
                  <a:pt x="5864232" y="231418"/>
                  <a:pt x="5915277" y="242761"/>
                </a:cubicBezTo>
                <a:cubicBezTo>
                  <a:pt x="5923604" y="244611"/>
                  <a:pt x="5931352" y="248510"/>
                  <a:pt x="5939554" y="250853"/>
                </a:cubicBezTo>
                <a:cubicBezTo>
                  <a:pt x="5950247" y="253908"/>
                  <a:pt x="5961371" y="255428"/>
                  <a:pt x="5971922" y="258945"/>
                </a:cubicBezTo>
                <a:cubicBezTo>
                  <a:pt x="5985702" y="263538"/>
                  <a:pt x="5998499" y="270857"/>
                  <a:pt x="6012382" y="275129"/>
                </a:cubicBezTo>
                <a:cubicBezTo>
                  <a:pt x="6033641" y="281670"/>
                  <a:pt x="6056017" y="284279"/>
                  <a:pt x="6077118" y="291313"/>
                </a:cubicBezTo>
                <a:cubicBezTo>
                  <a:pt x="6085210" y="294010"/>
                  <a:pt x="6093938" y="295263"/>
                  <a:pt x="6101394" y="299405"/>
                </a:cubicBezTo>
                <a:cubicBezTo>
                  <a:pt x="6140188" y="320957"/>
                  <a:pt x="6138728" y="320555"/>
                  <a:pt x="6158038" y="339865"/>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3" name="CuadroTexto 32">
            <a:extLst>
              <a:ext uri="{FF2B5EF4-FFF2-40B4-BE49-F238E27FC236}">
                <a16:creationId xmlns:a16="http://schemas.microsoft.com/office/drawing/2014/main" id="{39CE4A87-63D6-412A-901A-EFD852E1A8D1}"/>
              </a:ext>
            </a:extLst>
          </p:cNvPr>
          <p:cNvSpPr txBox="1"/>
          <p:nvPr/>
        </p:nvSpPr>
        <p:spPr>
          <a:xfrm>
            <a:off x="3436544" y="3986842"/>
            <a:ext cx="763222" cy="369332"/>
          </a:xfrm>
          <a:prstGeom prst="rect">
            <a:avLst/>
          </a:prstGeom>
          <a:noFill/>
        </p:spPr>
        <p:txBody>
          <a:bodyPr wrap="none" rtlCol="0">
            <a:spAutoFit/>
          </a:bodyPr>
          <a:lstStyle/>
          <a:p>
            <a:pPr algn="ctr"/>
            <a:r>
              <a:rPr lang="es-ES" dirty="0">
                <a:solidFill>
                  <a:schemeClr val="bg1"/>
                </a:solidFill>
              </a:rPr>
              <a:t>Avena</a:t>
            </a:r>
            <a:endParaRPr lang="es-PE" dirty="0">
              <a:solidFill>
                <a:schemeClr val="bg1"/>
              </a:solidFill>
            </a:endParaRPr>
          </a:p>
        </p:txBody>
      </p:sp>
      <p:sp>
        <p:nvSpPr>
          <p:cNvPr id="34" name="CuadroTexto 33">
            <a:extLst>
              <a:ext uri="{FF2B5EF4-FFF2-40B4-BE49-F238E27FC236}">
                <a16:creationId xmlns:a16="http://schemas.microsoft.com/office/drawing/2014/main" id="{1CBD9228-609B-432D-B1AA-D06C917B6084}"/>
              </a:ext>
            </a:extLst>
          </p:cNvPr>
          <p:cNvSpPr txBox="1"/>
          <p:nvPr/>
        </p:nvSpPr>
        <p:spPr>
          <a:xfrm>
            <a:off x="2257771" y="3912563"/>
            <a:ext cx="761747" cy="369332"/>
          </a:xfrm>
          <a:prstGeom prst="rect">
            <a:avLst/>
          </a:prstGeom>
          <a:noFill/>
        </p:spPr>
        <p:txBody>
          <a:bodyPr wrap="none" rtlCol="0">
            <a:spAutoFit/>
          </a:bodyPr>
          <a:lstStyle/>
          <a:p>
            <a:pPr algn="ctr"/>
            <a:r>
              <a:rPr lang="es-ES" dirty="0">
                <a:solidFill>
                  <a:schemeClr val="bg1"/>
                </a:solidFill>
              </a:rPr>
              <a:t>Habas</a:t>
            </a:r>
            <a:endParaRPr lang="es-PE" dirty="0">
              <a:solidFill>
                <a:schemeClr val="bg1"/>
              </a:solidFill>
            </a:endParaRPr>
          </a:p>
        </p:txBody>
      </p:sp>
      <p:sp>
        <p:nvSpPr>
          <p:cNvPr id="19" name="Forma libre: forma 18">
            <a:extLst>
              <a:ext uri="{FF2B5EF4-FFF2-40B4-BE49-F238E27FC236}">
                <a16:creationId xmlns:a16="http://schemas.microsoft.com/office/drawing/2014/main" id="{60BC4F95-3CD8-4AA5-B215-DC17C6B8A94F}"/>
              </a:ext>
            </a:extLst>
          </p:cNvPr>
          <p:cNvSpPr/>
          <p:nvPr/>
        </p:nvSpPr>
        <p:spPr>
          <a:xfrm>
            <a:off x="24276" y="4212861"/>
            <a:ext cx="3723580" cy="148746"/>
          </a:xfrm>
          <a:custGeom>
            <a:avLst/>
            <a:gdLst>
              <a:gd name="connsiteX0" fmla="*/ 3706152 w 3723580"/>
              <a:gd name="connsiteY0" fmla="*/ 148746 h 148746"/>
              <a:gd name="connsiteX1" fmla="*/ 3722336 w 3723580"/>
              <a:gd name="connsiteY1" fmla="*/ 108286 h 148746"/>
              <a:gd name="connsiteX2" fmla="*/ 3673784 w 3723580"/>
              <a:gd name="connsiteY2" fmla="*/ 75918 h 148746"/>
              <a:gd name="connsiteX3" fmla="*/ 3649508 w 3723580"/>
              <a:gd name="connsiteY3" fmla="*/ 59734 h 148746"/>
              <a:gd name="connsiteX4" fmla="*/ 3592864 w 3723580"/>
              <a:gd name="connsiteY4" fmla="*/ 43550 h 148746"/>
              <a:gd name="connsiteX5" fmla="*/ 3552404 w 3723580"/>
              <a:gd name="connsiteY5" fmla="*/ 35458 h 148746"/>
              <a:gd name="connsiteX6" fmla="*/ 3455299 w 3723580"/>
              <a:gd name="connsiteY6" fmla="*/ 19273 h 148746"/>
              <a:gd name="connsiteX7" fmla="*/ 3431023 w 3723580"/>
              <a:gd name="connsiteY7" fmla="*/ 11181 h 148746"/>
              <a:gd name="connsiteX8" fmla="*/ 3010237 w 3723580"/>
              <a:gd name="connsiteY8" fmla="*/ 11181 h 148746"/>
              <a:gd name="connsiteX9" fmla="*/ 2961685 w 3723580"/>
              <a:gd name="connsiteY9" fmla="*/ 27366 h 148746"/>
              <a:gd name="connsiteX10" fmla="*/ 2880765 w 3723580"/>
              <a:gd name="connsiteY10" fmla="*/ 43550 h 148746"/>
              <a:gd name="connsiteX11" fmla="*/ 2856489 w 3723580"/>
              <a:gd name="connsiteY11" fmla="*/ 51642 h 148746"/>
              <a:gd name="connsiteX12" fmla="*/ 2824120 w 3723580"/>
              <a:gd name="connsiteY12" fmla="*/ 59734 h 148746"/>
              <a:gd name="connsiteX13" fmla="*/ 2775568 w 3723580"/>
              <a:gd name="connsiteY13" fmla="*/ 75918 h 148746"/>
              <a:gd name="connsiteX14" fmla="*/ 2702740 w 3723580"/>
              <a:gd name="connsiteY14" fmla="*/ 92102 h 148746"/>
              <a:gd name="connsiteX15" fmla="*/ 2031101 w 3723580"/>
              <a:gd name="connsiteY15" fmla="*/ 75918 h 148746"/>
              <a:gd name="connsiteX16" fmla="*/ 1966365 w 3723580"/>
              <a:gd name="connsiteY16" fmla="*/ 67826 h 148746"/>
              <a:gd name="connsiteX17" fmla="*/ 1893536 w 3723580"/>
              <a:gd name="connsiteY17" fmla="*/ 59734 h 148746"/>
              <a:gd name="connsiteX18" fmla="*/ 1505119 w 3723580"/>
              <a:gd name="connsiteY18" fmla="*/ 67826 h 148746"/>
              <a:gd name="connsiteX19" fmla="*/ 1416106 w 3723580"/>
              <a:gd name="connsiteY19" fmla="*/ 75918 h 148746"/>
              <a:gd name="connsiteX20" fmla="*/ 614995 w 3723580"/>
              <a:gd name="connsiteY20" fmla="*/ 67826 h 148746"/>
              <a:gd name="connsiteX21" fmla="*/ 0 w 3723580"/>
              <a:gd name="connsiteY21" fmla="*/ 84010 h 148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23580" h="148746">
                <a:moveTo>
                  <a:pt x="3706152" y="148746"/>
                </a:moveTo>
                <a:cubicBezTo>
                  <a:pt x="3711547" y="135259"/>
                  <a:pt x="3728235" y="121560"/>
                  <a:pt x="3722336" y="108286"/>
                </a:cubicBezTo>
                <a:cubicBezTo>
                  <a:pt x="3714436" y="90512"/>
                  <a:pt x="3689968" y="86707"/>
                  <a:pt x="3673784" y="75918"/>
                </a:cubicBezTo>
                <a:cubicBezTo>
                  <a:pt x="3665692" y="70523"/>
                  <a:pt x="3658734" y="62809"/>
                  <a:pt x="3649508" y="59734"/>
                </a:cubicBezTo>
                <a:cubicBezTo>
                  <a:pt x="3622474" y="50723"/>
                  <a:pt x="3623346" y="50324"/>
                  <a:pt x="3592864" y="43550"/>
                </a:cubicBezTo>
                <a:cubicBezTo>
                  <a:pt x="3579438" y="40566"/>
                  <a:pt x="3565830" y="38442"/>
                  <a:pt x="3552404" y="35458"/>
                </a:cubicBezTo>
                <a:cubicBezTo>
                  <a:pt x="3483660" y="20182"/>
                  <a:pt x="3560946" y="32480"/>
                  <a:pt x="3455299" y="19273"/>
                </a:cubicBezTo>
                <a:cubicBezTo>
                  <a:pt x="3447207" y="16576"/>
                  <a:pt x="3439415" y="12707"/>
                  <a:pt x="3431023" y="11181"/>
                </a:cubicBezTo>
                <a:cubicBezTo>
                  <a:pt x="3299193" y="-12788"/>
                  <a:pt x="3111238" y="8886"/>
                  <a:pt x="3010237" y="11181"/>
                </a:cubicBezTo>
                <a:cubicBezTo>
                  <a:pt x="2994053" y="16576"/>
                  <a:pt x="2978512" y="24561"/>
                  <a:pt x="2961685" y="27366"/>
                </a:cubicBezTo>
                <a:cubicBezTo>
                  <a:pt x="2923533" y="33725"/>
                  <a:pt x="2914565" y="33893"/>
                  <a:pt x="2880765" y="43550"/>
                </a:cubicBezTo>
                <a:cubicBezTo>
                  <a:pt x="2872563" y="45893"/>
                  <a:pt x="2864691" y="49299"/>
                  <a:pt x="2856489" y="51642"/>
                </a:cubicBezTo>
                <a:cubicBezTo>
                  <a:pt x="2845795" y="54697"/>
                  <a:pt x="2834773" y="56538"/>
                  <a:pt x="2824120" y="59734"/>
                </a:cubicBezTo>
                <a:cubicBezTo>
                  <a:pt x="2807780" y="64636"/>
                  <a:pt x="2792118" y="71780"/>
                  <a:pt x="2775568" y="75918"/>
                </a:cubicBezTo>
                <a:cubicBezTo>
                  <a:pt x="2729857" y="87346"/>
                  <a:pt x="2754105" y="81829"/>
                  <a:pt x="2702740" y="92102"/>
                </a:cubicBezTo>
                <a:lnTo>
                  <a:pt x="2031101" y="75918"/>
                </a:lnTo>
                <a:cubicBezTo>
                  <a:pt x="2009377" y="74931"/>
                  <a:pt x="1987963" y="70367"/>
                  <a:pt x="1966365" y="67826"/>
                </a:cubicBezTo>
                <a:lnTo>
                  <a:pt x="1893536" y="59734"/>
                </a:lnTo>
                <a:lnTo>
                  <a:pt x="1505119" y="67826"/>
                </a:lnTo>
                <a:cubicBezTo>
                  <a:pt x="1475343" y="68835"/>
                  <a:pt x="1445899" y="75918"/>
                  <a:pt x="1416106" y="75918"/>
                </a:cubicBezTo>
                <a:cubicBezTo>
                  <a:pt x="1149055" y="75918"/>
                  <a:pt x="882032" y="70523"/>
                  <a:pt x="614995" y="67826"/>
                </a:cubicBezTo>
                <a:cubicBezTo>
                  <a:pt x="4278" y="75969"/>
                  <a:pt x="151153" y="-67143"/>
                  <a:pt x="0" y="84010"/>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0" name="Forma libre: forma 19">
            <a:extLst>
              <a:ext uri="{FF2B5EF4-FFF2-40B4-BE49-F238E27FC236}">
                <a16:creationId xmlns:a16="http://schemas.microsoft.com/office/drawing/2014/main" id="{4E204A0F-FB94-44B1-9A36-AF81F0E11F56}"/>
              </a:ext>
            </a:extLst>
          </p:cNvPr>
          <p:cNvSpPr/>
          <p:nvPr/>
        </p:nvSpPr>
        <p:spPr>
          <a:xfrm>
            <a:off x="477430" y="4183582"/>
            <a:ext cx="2451887" cy="72829"/>
          </a:xfrm>
          <a:custGeom>
            <a:avLst/>
            <a:gdLst>
              <a:gd name="connsiteX0" fmla="*/ 2451887 w 2451887"/>
              <a:gd name="connsiteY0" fmla="*/ 64737 h 72829"/>
              <a:gd name="connsiteX1" fmla="*/ 2411427 w 2451887"/>
              <a:gd name="connsiteY1" fmla="*/ 40460 h 72829"/>
              <a:gd name="connsiteX2" fmla="*/ 2273862 w 2451887"/>
              <a:gd name="connsiteY2" fmla="*/ 24276 h 72829"/>
              <a:gd name="connsiteX3" fmla="*/ 2217218 w 2451887"/>
              <a:gd name="connsiteY3" fmla="*/ 16184 h 72829"/>
              <a:gd name="connsiteX4" fmla="*/ 1998733 w 2451887"/>
              <a:gd name="connsiteY4" fmla="*/ 0 h 72829"/>
              <a:gd name="connsiteX5" fmla="*/ 1658867 w 2451887"/>
              <a:gd name="connsiteY5" fmla="*/ 8092 h 72829"/>
              <a:gd name="connsiteX6" fmla="*/ 1594131 w 2451887"/>
              <a:gd name="connsiteY6" fmla="*/ 16184 h 72829"/>
              <a:gd name="connsiteX7" fmla="*/ 1157161 w 2451887"/>
              <a:gd name="connsiteY7" fmla="*/ 24276 h 72829"/>
              <a:gd name="connsiteX8" fmla="*/ 218485 w 2451887"/>
              <a:gd name="connsiteY8" fmla="*/ 16184 h 72829"/>
              <a:gd name="connsiteX9" fmla="*/ 137565 w 2451887"/>
              <a:gd name="connsiteY9" fmla="*/ 24276 h 72829"/>
              <a:gd name="connsiteX10" fmla="*/ 113289 w 2451887"/>
              <a:gd name="connsiteY10" fmla="*/ 32368 h 72829"/>
              <a:gd name="connsiteX11" fmla="*/ 64736 w 2451887"/>
              <a:gd name="connsiteY11" fmla="*/ 40460 h 72829"/>
              <a:gd name="connsiteX12" fmla="*/ 0 w 2451887"/>
              <a:gd name="connsiteY12" fmla="*/ 72829 h 72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51887" h="72829">
                <a:moveTo>
                  <a:pt x="2451887" y="64737"/>
                </a:moveTo>
                <a:cubicBezTo>
                  <a:pt x="2438400" y="56645"/>
                  <a:pt x="2425495" y="47494"/>
                  <a:pt x="2411427" y="40460"/>
                </a:cubicBezTo>
                <a:cubicBezTo>
                  <a:pt x="2374644" y="22068"/>
                  <a:pt x="2291756" y="25554"/>
                  <a:pt x="2273862" y="24276"/>
                </a:cubicBezTo>
                <a:cubicBezTo>
                  <a:pt x="2254981" y="21579"/>
                  <a:pt x="2236249" y="17453"/>
                  <a:pt x="2217218" y="16184"/>
                </a:cubicBezTo>
                <a:lnTo>
                  <a:pt x="1998733" y="0"/>
                </a:lnTo>
                <a:lnTo>
                  <a:pt x="1658867" y="8092"/>
                </a:lnTo>
                <a:cubicBezTo>
                  <a:pt x="1637138" y="8961"/>
                  <a:pt x="1615866" y="15483"/>
                  <a:pt x="1594131" y="16184"/>
                </a:cubicBezTo>
                <a:cubicBezTo>
                  <a:pt x="1448525" y="20881"/>
                  <a:pt x="1302818" y="21579"/>
                  <a:pt x="1157161" y="24276"/>
                </a:cubicBezTo>
                <a:lnTo>
                  <a:pt x="218485" y="16184"/>
                </a:lnTo>
                <a:cubicBezTo>
                  <a:pt x="191377" y="16184"/>
                  <a:pt x="164358" y="20154"/>
                  <a:pt x="137565" y="24276"/>
                </a:cubicBezTo>
                <a:cubicBezTo>
                  <a:pt x="129134" y="25573"/>
                  <a:pt x="121616" y="30518"/>
                  <a:pt x="113289" y="32368"/>
                </a:cubicBezTo>
                <a:cubicBezTo>
                  <a:pt x="97272" y="35927"/>
                  <a:pt x="80920" y="37763"/>
                  <a:pt x="64736" y="40460"/>
                </a:cubicBezTo>
                <a:cubicBezTo>
                  <a:pt x="8946" y="59058"/>
                  <a:pt x="28247" y="44582"/>
                  <a:pt x="0" y="72829"/>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8" name="Forma libre: forma 27">
            <a:extLst>
              <a:ext uri="{FF2B5EF4-FFF2-40B4-BE49-F238E27FC236}">
                <a16:creationId xmlns:a16="http://schemas.microsoft.com/office/drawing/2014/main" id="{4A7ED7C0-AA06-46B3-A084-59F7CFD5F36C}"/>
              </a:ext>
            </a:extLst>
          </p:cNvPr>
          <p:cNvSpPr/>
          <p:nvPr/>
        </p:nvSpPr>
        <p:spPr>
          <a:xfrm>
            <a:off x="7297339" y="3973189"/>
            <a:ext cx="3072503" cy="258946"/>
          </a:xfrm>
          <a:custGeom>
            <a:avLst/>
            <a:gdLst>
              <a:gd name="connsiteX0" fmla="*/ 3020006 w 3072503"/>
              <a:gd name="connsiteY0" fmla="*/ 137565 h 258946"/>
              <a:gd name="connsiteX1" fmla="*/ 2461656 w 3072503"/>
              <a:gd name="connsiteY1" fmla="*/ 145657 h 258946"/>
              <a:gd name="connsiteX2" fmla="*/ 2413103 w 3072503"/>
              <a:gd name="connsiteY2" fmla="*/ 161841 h 258946"/>
              <a:gd name="connsiteX3" fmla="*/ 2380735 w 3072503"/>
              <a:gd name="connsiteY3" fmla="*/ 169933 h 258946"/>
              <a:gd name="connsiteX4" fmla="*/ 2356459 w 3072503"/>
              <a:gd name="connsiteY4" fmla="*/ 178025 h 258946"/>
              <a:gd name="connsiteX5" fmla="*/ 2251263 w 3072503"/>
              <a:gd name="connsiteY5" fmla="*/ 186117 h 258946"/>
              <a:gd name="connsiteX6" fmla="*/ 1903305 w 3072503"/>
              <a:gd name="connsiteY6" fmla="*/ 202301 h 258946"/>
              <a:gd name="connsiteX7" fmla="*/ 1830477 w 3072503"/>
              <a:gd name="connsiteY7" fmla="*/ 210393 h 258946"/>
              <a:gd name="connsiteX8" fmla="*/ 1620084 w 3072503"/>
              <a:gd name="connsiteY8" fmla="*/ 226577 h 258946"/>
              <a:gd name="connsiteX9" fmla="*/ 1587716 w 3072503"/>
              <a:gd name="connsiteY9" fmla="*/ 234669 h 258946"/>
              <a:gd name="connsiteX10" fmla="*/ 1506796 w 3072503"/>
              <a:gd name="connsiteY10" fmla="*/ 242761 h 258946"/>
              <a:gd name="connsiteX11" fmla="*/ 1231666 w 3072503"/>
              <a:gd name="connsiteY11" fmla="*/ 250853 h 258946"/>
              <a:gd name="connsiteX12" fmla="*/ 1086010 w 3072503"/>
              <a:gd name="connsiteY12" fmla="*/ 258946 h 258946"/>
              <a:gd name="connsiteX13" fmla="*/ 649040 w 3072503"/>
              <a:gd name="connsiteY13" fmla="*/ 250853 h 258946"/>
              <a:gd name="connsiteX14" fmla="*/ 608580 w 3072503"/>
              <a:gd name="connsiteY14" fmla="*/ 242761 h 258946"/>
              <a:gd name="connsiteX15" fmla="*/ 511475 w 3072503"/>
              <a:gd name="connsiteY15" fmla="*/ 226577 h 258946"/>
              <a:gd name="connsiteX16" fmla="*/ 462923 w 3072503"/>
              <a:gd name="connsiteY16" fmla="*/ 210393 h 258946"/>
              <a:gd name="connsiteX17" fmla="*/ 349634 w 3072503"/>
              <a:gd name="connsiteY17" fmla="*/ 194209 h 258946"/>
              <a:gd name="connsiteX18" fmla="*/ 284898 w 3072503"/>
              <a:gd name="connsiteY18" fmla="*/ 186117 h 258946"/>
              <a:gd name="connsiteX19" fmla="*/ 114965 w 3072503"/>
              <a:gd name="connsiteY19" fmla="*/ 178025 h 258946"/>
              <a:gd name="connsiteX20" fmla="*/ 50229 w 3072503"/>
              <a:gd name="connsiteY20" fmla="*/ 169933 h 258946"/>
              <a:gd name="connsiteX21" fmla="*/ 1677 w 3072503"/>
              <a:gd name="connsiteY21" fmla="*/ 161841 h 258946"/>
              <a:gd name="connsiteX22" fmla="*/ 25953 w 3072503"/>
              <a:gd name="connsiteY22" fmla="*/ 105197 h 258946"/>
              <a:gd name="connsiteX23" fmla="*/ 50229 w 3072503"/>
              <a:gd name="connsiteY23" fmla="*/ 97105 h 258946"/>
              <a:gd name="connsiteX24" fmla="*/ 74505 w 3072503"/>
              <a:gd name="connsiteY24" fmla="*/ 80921 h 258946"/>
              <a:gd name="connsiteX25" fmla="*/ 155426 w 3072503"/>
              <a:gd name="connsiteY25" fmla="*/ 64737 h 258946"/>
              <a:gd name="connsiteX26" fmla="*/ 236346 w 3072503"/>
              <a:gd name="connsiteY26" fmla="*/ 56645 h 258946"/>
              <a:gd name="connsiteX27" fmla="*/ 260622 w 3072503"/>
              <a:gd name="connsiteY27" fmla="*/ 48553 h 258946"/>
              <a:gd name="connsiteX28" fmla="*/ 382003 w 3072503"/>
              <a:gd name="connsiteY28" fmla="*/ 24276 h 258946"/>
              <a:gd name="connsiteX29" fmla="*/ 519567 w 3072503"/>
              <a:gd name="connsiteY29" fmla="*/ 16184 h 258946"/>
              <a:gd name="connsiteX30" fmla="*/ 818973 w 3072503"/>
              <a:gd name="connsiteY30" fmla="*/ 0 h 258946"/>
              <a:gd name="connsiteX31" fmla="*/ 1903305 w 3072503"/>
              <a:gd name="connsiteY31" fmla="*/ 8092 h 258946"/>
              <a:gd name="connsiteX32" fmla="*/ 2040870 w 3072503"/>
              <a:gd name="connsiteY32" fmla="*/ 24276 h 258946"/>
              <a:gd name="connsiteX33" fmla="*/ 2226987 w 3072503"/>
              <a:gd name="connsiteY33" fmla="*/ 40461 h 258946"/>
              <a:gd name="connsiteX34" fmla="*/ 2502116 w 3072503"/>
              <a:gd name="connsiteY34" fmla="*/ 32369 h 258946"/>
              <a:gd name="connsiteX35" fmla="*/ 2550668 w 3072503"/>
              <a:gd name="connsiteY35" fmla="*/ 24276 h 258946"/>
              <a:gd name="connsiteX36" fmla="*/ 2680141 w 3072503"/>
              <a:gd name="connsiteY36" fmla="*/ 16184 h 258946"/>
              <a:gd name="connsiteX37" fmla="*/ 2971454 w 3072503"/>
              <a:gd name="connsiteY37" fmla="*/ 24276 h 258946"/>
              <a:gd name="connsiteX38" fmla="*/ 3036190 w 3072503"/>
              <a:gd name="connsiteY38" fmla="*/ 40461 h 258946"/>
              <a:gd name="connsiteX39" fmla="*/ 3052374 w 3072503"/>
              <a:gd name="connsiteY39" fmla="*/ 97105 h 258946"/>
              <a:gd name="connsiteX40" fmla="*/ 3020006 w 3072503"/>
              <a:gd name="connsiteY40" fmla="*/ 137565 h 25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072503" h="258946">
                <a:moveTo>
                  <a:pt x="3020006" y="137565"/>
                </a:moveTo>
                <a:cubicBezTo>
                  <a:pt x="2921553" y="145657"/>
                  <a:pt x="2647643" y="138218"/>
                  <a:pt x="2461656" y="145657"/>
                </a:cubicBezTo>
                <a:cubicBezTo>
                  <a:pt x="2444610" y="146339"/>
                  <a:pt x="2429653" y="157703"/>
                  <a:pt x="2413103" y="161841"/>
                </a:cubicBezTo>
                <a:cubicBezTo>
                  <a:pt x="2402314" y="164538"/>
                  <a:pt x="2391428" y="166878"/>
                  <a:pt x="2380735" y="169933"/>
                </a:cubicBezTo>
                <a:cubicBezTo>
                  <a:pt x="2372533" y="172276"/>
                  <a:pt x="2364923" y="176967"/>
                  <a:pt x="2356459" y="178025"/>
                </a:cubicBezTo>
                <a:cubicBezTo>
                  <a:pt x="2321562" y="182387"/>
                  <a:pt x="2286328" y="183420"/>
                  <a:pt x="2251263" y="186117"/>
                </a:cubicBezTo>
                <a:cubicBezTo>
                  <a:pt x="2105815" y="215207"/>
                  <a:pt x="2257682" y="187221"/>
                  <a:pt x="1903305" y="202301"/>
                </a:cubicBezTo>
                <a:cubicBezTo>
                  <a:pt x="1878902" y="203339"/>
                  <a:pt x="1854753" y="207696"/>
                  <a:pt x="1830477" y="210393"/>
                </a:cubicBezTo>
                <a:cubicBezTo>
                  <a:pt x="1744135" y="239174"/>
                  <a:pt x="1837692" y="210458"/>
                  <a:pt x="1620084" y="226577"/>
                </a:cubicBezTo>
                <a:cubicBezTo>
                  <a:pt x="1608993" y="227399"/>
                  <a:pt x="1598726" y="233096"/>
                  <a:pt x="1587716" y="234669"/>
                </a:cubicBezTo>
                <a:cubicBezTo>
                  <a:pt x="1560881" y="238503"/>
                  <a:pt x="1533876" y="241530"/>
                  <a:pt x="1506796" y="242761"/>
                </a:cubicBezTo>
                <a:cubicBezTo>
                  <a:pt x="1415141" y="246927"/>
                  <a:pt x="1323348" y="247327"/>
                  <a:pt x="1231666" y="250853"/>
                </a:cubicBezTo>
                <a:cubicBezTo>
                  <a:pt x="1183075" y="252722"/>
                  <a:pt x="1134562" y="256248"/>
                  <a:pt x="1086010" y="258946"/>
                </a:cubicBezTo>
                <a:lnTo>
                  <a:pt x="649040" y="250853"/>
                </a:lnTo>
                <a:cubicBezTo>
                  <a:pt x="635294" y="250387"/>
                  <a:pt x="622124" y="245151"/>
                  <a:pt x="608580" y="242761"/>
                </a:cubicBezTo>
                <a:cubicBezTo>
                  <a:pt x="576265" y="237058"/>
                  <a:pt x="542606" y="236954"/>
                  <a:pt x="511475" y="226577"/>
                </a:cubicBezTo>
                <a:cubicBezTo>
                  <a:pt x="495291" y="221182"/>
                  <a:pt x="479811" y="212806"/>
                  <a:pt x="462923" y="210393"/>
                </a:cubicBezTo>
                <a:lnTo>
                  <a:pt x="349634" y="194209"/>
                </a:lnTo>
                <a:cubicBezTo>
                  <a:pt x="328055" y="191512"/>
                  <a:pt x="306593" y="187613"/>
                  <a:pt x="284898" y="186117"/>
                </a:cubicBezTo>
                <a:cubicBezTo>
                  <a:pt x="228324" y="182215"/>
                  <a:pt x="171609" y="180722"/>
                  <a:pt x="114965" y="178025"/>
                </a:cubicBezTo>
                <a:lnTo>
                  <a:pt x="50229" y="169933"/>
                </a:lnTo>
                <a:cubicBezTo>
                  <a:pt x="33987" y="167613"/>
                  <a:pt x="13279" y="173443"/>
                  <a:pt x="1677" y="161841"/>
                </a:cubicBezTo>
                <a:cubicBezTo>
                  <a:pt x="-6961" y="153203"/>
                  <a:pt x="20293" y="109725"/>
                  <a:pt x="25953" y="105197"/>
                </a:cubicBezTo>
                <a:cubicBezTo>
                  <a:pt x="32614" y="99869"/>
                  <a:pt x="42600" y="100920"/>
                  <a:pt x="50229" y="97105"/>
                </a:cubicBezTo>
                <a:cubicBezTo>
                  <a:pt x="58928" y="92756"/>
                  <a:pt x="65806" y="85270"/>
                  <a:pt x="74505" y="80921"/>
                </a:cubicBezTo>
                <a:cubicBezTo>
                  <a:pt x="96487" y="69930"/>
                  <a:pt x="135927" y="67031"/>
                  <a:pt x="155426" y="64737"/>
                </a:cubicBezTo>
                <a:cubicBezTo>
                  <a:pt x="182348" y="61570"/>
                  <a:pt x="209373" y="59342"/>
                  <a:pt x="236346" y="56645"/>
                </a:cubicBezTo>
                <a:cubicBezTo>
                  <a:pt x="244438" y="53948"/>
                  <a:pt x="252393" y="50797"/>
                  <a:pt x="260622" y="48553"/>
                </a:cubicBezTo>
                <a:cubicBezTo>
                  <a:pt x="305036" y="36440"/>
                  <a:pt x="336632" y="28057"/>
                  <a:pt x="382003" y="24276"/>
                </a:cubicBezTo>
                <a:cubicBezTo>
                  <a:pt x="427778" y="20461"/>
                  <a:pt x="473690" y="18478"/>
                  <a:pt x="519567" y="16184"/>
                </a:cubicBezTo>
                <a:cubicBezTo>
                  <a:pt x="811666" y="1579"/>
                  <a:pt x="602190" y="15484"/>
                  <a:pt x="818973" y="0"/>
                </a:cubicBezTo>
                <a:lnTo>
                  <a:pt x="1903305" y="8092"/>
                </a:lnTo>
                <a:cubicBezTo>
                  <a:pt x="1916348" y="8274"/>
                  <a:pt x="2024368" y="22334"/>
                  <a:pt x="2040870" y="24276"/>
                </a:cubicBezTo>
                <a:cubicBezTo>
                  <a:pt x="2135724" y="35436"/>
                  <a:pt x="2113517" y="32356"/>
                  <a:pt x="2226987" y="40461"/>
                </a:cubicBezTo>
                <a:cubicBezTo>
                  <a:pt x="2318697" y="37764"/>
                  <a:pt x="2410481" y="36951"/>
                  <a:pt x="2502116" y="32369"/>
                </a:cubicBezTo>
                <a:cubicBezTo>
                  <a:pt x="2518503" y="31550"/>
                  <a:pt x="2534328" y="25762"/>
                  <a:pt x="2550668" y="24276"/>
                </a:cubicBezTo>
                <a:cubicBezTo>
                  <a:pt x="2593732" y="20361"/>
                  <a:pt x="2636983" y="18881"/>
                  <a:pt x="2680141" y="16184"/>
                </a:cubicBezTo>
                <a:cubicBezTo>
                  <a:pt x="2777245" y="18881"/>
                  <a:pt x="2874537" y="17668"/>
                  <a:pt x="2971454" y="24276"/>
                </a:cubicBezTo>
                <a:cubicBezTo>
                  <a:pt x="2993645" y="25789"/>
                  <a:pt x="3036190" y="40461"/>
                  <a:pt x="3036190" y="40461"/>
                </a:cubicBezTo>
                <a:cubicBezTo>
                  <a:pt x="3063955" y="58971"/>
                  <a:pt x="3073623" y="54608"/>
                  <a:pt x="3052374" y="97105"/>
                </a:cubicBezTo>
                <a:cubicBezTo>
                  <a:pt x="3047256" y="107341"/>
                  <a:pt x="3118459" y="129473"/>
                  <a:pt x="3020006" y="13756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3674567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E1AD6C89-35FD-4885-B4F2-40AFAD3E71A1}"/>
              </a:ext>
            </a:extLst>
          </p:cNvPr>
          <p:cNvGraphicFramePr>
            <a:graphicFrameLocks/>
          </p:cNvGraphicFramePr>
          <p:nvPr>
            <p:extLst>
              <p:ext uri="{D42A27DB-BD31-4B8C-83A1-F6EECF244321}">
                <p14:modId xmlns:p14="http://schemas.microsoft.com/office/powerpoint/2010/main" val="3869078833"/>
              </p:ext>
            </p:extLst>
          </p:nvPr>
        </p:nvGraphicFramePr>
        <p:xfrm>
          <a:off x="3744561" y="3170159"/>
          <a:ext cx="3847496" cy="28097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2A2DF87E-58C2-4722-A2B1-4C2E6B7E69A8}"/>
              </a:ext>
            </a:extLst>
          </p:cNvPr>
          <p:cNvGraphicFramePr>
            <a:graphicFrameLocks/>
          </p:cNvGraphicFramePr>
          <p:nvPr>
            <p:extLst>
              <p:ext uri="{D42A27DB-BD31-4B8C-83A1-F6EECF244321}">
                <p14:modId xmlns:p14="http://schemas.microsoft.com/office/powerpoint/2010/main" val="2960062828"/>
              </p:ext>
            </p:extLst>
          </p:nvPr>
        </p:nvGraphicFramePr>
        <p:xfrm>
          <a:off x="237670" y="3222411"/>
          <a:ext cx="3479800" cy="273836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Table 10">
            <a:extLst>
              <a:ext uri="{FF2B5EF4-FFF2-40B4-BE49-F238E27FC236}">
                <a16:creationId xmlns:a16="http://schemas.microsoft.com/office/drawing/2014/main" id="{D8F141D5-6BB1-490E-8F94-E20FA75D75DF}"/>
              </a:ext>
            </a:extLst>
          </p:cNvPr>
          <p:cNvGraphicFramePr>
            <a:graphicFrameLocks noGrp="1"/>
          </p:cNvGraphicFramePr>
          <p:nvPr>
            <p:extLst>
              <p:ext uri="{D42A27DB-BD31-4B8C-83A1-F6EECF244321}">
                <p14:modId xmlns:p14="http://schemas.microsoft.com/office/powerpoint/2010/main" val="2693412388"/>
              </p:ext>
            </p:extLst>
          </p:nvPr>
        </p:nvGraphicFramePr>
        <p:xfrm>
          <a:off x="716891" y="1821888"/>
          <a:ext cx="5727700" cy="944880"/>
        </p:xfrm>
        <a:graphic>
          <a:graphicData uri="http://schemas.openxmlformats.org/drawingml/2006/table">
            <a:tbl>
              <a:tblPr>
                <a:tableStyleId>{3B4B98B0-60AC-42C2-AFA5-B58CD77FA1E5}</a:tableStyleId>
              </a:tblPr>
              <a:tblGrid>
                <a:gridCol w="3149600">
                  <a:extLst>
                    <a:ext uri="{9D8B030D-6E8A-4147-A177-3AD203B41FA5}">
                      <a16:colId xmlns:a16="http://schemas.microsoft.com/office/drawing/2014/main" val="623136350"/>
                    </a:ext>
                  </a:extLst>
                </a:gridCol>
                <a:gridCol w="850900">
                  <a:extLst>
                    <a:ext uri="{9D8B030D-6E8A-4147-A177-3AD203B41FA5}">
                      <a16:colId xmlns:a16="http://schemas.microsoft.com/office/drawing/2014/main" val="2682793968"/>
                    </a:ext>
                  </a:extLst>
                </a:gridCol>
                <a:gridCol w="825500">
                  <a:extLst>
                    <a:ext uri="{9D8B030D-6E8A-4147-A177-3AD203B41FA5}">
                      <a16:colId xmlns:a16="http://schemas.microsoft.com/office/drawing/2014/main" val="4197077422"/>
                    </a:ext>
                  </a:extLst>
                </a:gridCol>
                <a:gridCol w="901700">
                  <a:extLst>
                    <a:ext uri="{9D8B030D-6E8A-4147-A177-3AD203B41FA5}">
                      <a16:colId xmlns:a16="http://schemas.microsoft.com/office/drawing/2014/main" val="3053712203"/>
                    </a:ext>
                  </a:extLst>
                </a:gridCol>
              </a:tblGrid>
              <a:tr h="228600">
                <a:tc>
                  <a:txBody>
                    <a:bodyPr/>
                    <a:lstStyle/>
                    <a:p>
                      <a:pPr algn="l" fontAlgn="b"/>
                      <a:endParaRPr lang="en-US" sz="18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u="none" strike="noStrike">
                          <a:effectLst/>
                        </a:rPr>
                        <a:t>Promedio</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u="none" strike="noStrike">
                          <a:effectLst/>
                        </a:rPr>
                        <a:t>Max</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u="none" strike="noStrike">
                          <a:effectLst/>
                        </a:rPr>
                        <a:t>Min</a:t>
                      </a:r>
                      <a:endParaRPr lang="en-US" sz="1400" b="1"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644303805"/>
                  </a:ext>
                </a:extLst>
              </a:tr>
              <a:tr h="182880">
                <a:tc>
                  <a:txBody>
                    <a:bodyPr/>
                    <a:lstStyle/>
                    <a:p>
                      <a:pPr algn="l" fontAlgn="b"/>
                      <a:r>
                        <a:rPr lang="en-US" sz="1400" u="none" strike="noStrike" dirty="0" err="1">
                          <a:effectLst/>
                        </a:rPr>
                        <a:t>Altitutd</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u="none" strike="noStrike" dirty="0">
                          <a:effectLst/>
                        </a:rPr>
                        <a:t>3676</a:t>
                      </a:r>
                      <a:endParaRPr lang="en-US"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u="none" strike="noStrike">
                          <a:effectLst/>
                        </a:rPr>
                        <a:t>3840</a:t>
                      </a:r>
                      <a:endParaRPr lang="en-US"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u="none" strike="noStrike">
                          <a:effectLst/>
                        </a:rPr>
                        <a:t>3570</a:t>
                      </a:r>
                      <a:endParaRPr lang="en-US"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740111799"/>
                  </a:ext>
                </a:extLst>
              </a:tr>
              <a:tr h="182880">
                <a:tc>
                  <a:txBody>
                    <a:bodyPr/>
                    <a:lstStyle/>
                    <a:p>
                      <a:pPr algn="l" fontAlgn="b"/>
                      <a:r>
                        <a:rPr lang="en-US" sz="1400" u="none" strike="noStrike">
                          <a:effectLst/>
                        </a:rPr>
                        <a:t>Extension promedio (Has)</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u="none" strike="noStrike">
                          <a:effectLst/>
                        </a:rPr>
                        <a:t>1.3</a:t>
                      </a:r>
                      <a:endParaRPr lang="en-US"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ctr"/>
                      <a:r>
                        <a:rPr lang="en-US" sz="1400" u="none" strike="noStrike">
                          <a:effectLst/>
                        </a:rPr>
                        <a:t>2.8</a:t>
                      </a:r>
                      <a:endParaRPr lang="en-US" sz="1400" b="1"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US" sz="1400" u="none" strike="noStrike">
                          <a:effectLst/>
                        </a:rPr>
                        <a:t>0.2</a:t>
                      </a:r>
                      <a:endParaRPr lang="en-US" sz="1400" b="1"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806423849"/>
                  </a:ext>
                </a:extLst>
              </a:tr>
              <a:tr h="182880">
                <a:tc>
                  <a:txBody>
                    <a:bodyPr/>
                    <a:lstStyle/>
                    <a:p>
                      <a:pPr algn="l" fontAlgn="b"/>
                      <a:r>
                        <a:rPr lang="en-US" sz="1400" u="none" strike="noStrike">
                          <a:effectLst/>
                        </a:rPr>
                        <a:t>Numero de subunidades</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u="none" strike="noStrike">
                          <a:effectLst/>
                        </a:rPr>
                        <a:t>1.2</a:t>
                      </a:r>
                      <a:endParaRPr lang="en-US"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ctr"/>
                      <a:r>
                        <a:rPr lang="en-US" sz="1400" u="none" strike="noStrike">
                          <a:effectLst/>
                        </a:rPr>
                        <a:t>3.0</a:t>
                      </a:r>
                      <a:endParaRPr lang="en-US" sz="1400" b="1"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US" sz="1400" u="none" strike="noStrike" dirty="0">
                          <a:effectLst/>
                        </a:rPr>
                        <a:t>1.0</a:t>
                      </a:r>
                      <a:endParaRPr lang="en-US" sz="1400" b="1"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594844933"/>
                  </a:ext>
                </a:extLst>
              </a:tr>
            </a:tbl>
          </a:graphicData>
        </a:graphic>
      </p:graphicFrame>
      <p:sp>
        <p:nvSpPr>
          <p:cNvPr id="15" name="TextBox 14">
            <a:extLst>
              <a:ext uri="{FF2B5EF4-FFF2-40B4-BE49-F238E27FC236}">
                <a16:creationId xmlns:a16="http://schemas.microsoft.com/office/drawing/2014/main" id="{5448C4B5-83A8-4958-88E3-420432417C27}"/>
              </a:ext>
            </a:extLst>
          </p:cNvPr>
          <p:cNvSpPr txBox="1"/>
          <p:nvPr/>
        </p:nvSpPr>
        <p:spPr>
          <a:xfrm>
            <a:off x="-2295" y="2865"/>
            <a:ext cx="7816423" cy="1311128"/>
          </a:xfrm>
          <a:prstGeom prst="rect">
            <a:avLst/>
          </a:prstGeom>
          <a:solidFill>
            <a:schemeClr val="tx1">
              <a:lumMod val="65000"/>
              <a:lumOff val="35000"/>
            </a:schemeClr>
          </a:solidFill>
        </p:spPr>
        <p:txBody>
          <a:bodyPr vert="horz" lIns="91440" tIns="45720" rIns="91440" bIns="45720" rtlCol="0" anchor="ctr">
            <a:normAutofit fontScale="97500"/>
          </a:bodyPr>
          <a:lstStyle>
            <a:lvl1pPr>
              <a:lnSpc>
                <a:spcPct val="90000"/>
              </a:lnSpc>
              <a:spcBef>
                <a:spcPct val="0"/>
              </a:spcBef>
              <a:buNone/>
              <a:defRPr sz="4400">
                <a:latin typeface="+mj-lt"/>
                <a:ea typeface="+mj-ea"/>
                <a:cs typeface="+mj-cs"/>
              </a:defRPr>
            </a:lvl1pPr>
          </a:lstStyle>
          <a:p>
            <a:r>
              <a:rPr lang="es-ES" sz="4000" dirty="0">
                <a:solidFill>
                  <a:schemeClr val="bg1"/>
                </a:solidFill>
              </a:rPr>
              <a:t>   Unidad de Manejo Agrícola Familiar</a:t>
            </a:r>
          </a:p>
        </p:txBody>
      </p:sp>
      <p:graphicFrame>
        <p:nvGraphicFramePr>
          <p:cNvPr id="16" name="Table 15">
            <a:extLst>
              <a:ext uri="{FF2B5EF4-FFF2-40B4-BE49-F238E27FC236}">
                <a16:creationId xmlns:a16="http://schemas.microsoft.com/office/drawing/2014/main" id="{A8E5AC27-4D5D-42D1-8D52-DD78C91005D8}"/>
              </a:ext>
            </a:extLst>
          </p:cNvPr>
          <p:cNvGraphicFramePr>
            <a:graphicFrameLocks noGrp="1"/>
          </p:cNvGraphicFramePr>
          <p:nvPr>
            <p:extLst>
              <p:ext uri="{D42A27DB-BD31-4B8C-83A1-F6EECF244321}">
                <p14:modId xmlns:p14="http://schemas.microsoft.com/office/powerpoint/2010/main" val="695681029"/>
              </p:ext>
            </p:extLst>
          </p:nvPr>
        </p:nvGraphicFramePr>
        <p:xfrm>
          <a:off x="7863845" y="287384"/>
          <a:ext cx="4232364" cy="6309368"/>
        </p:xfrm>
        <a:graphic>
          <a:graphicData uri="http://schemas.openxmlformats.org/drawingml/2006/table">
            <a:tbl>
              <a:tblPr>
                <a:tableStyleId>{3B4B98B0-60AC-42C2-AFA5-B58CD77FA1E5}</a:tableStyleId>
              </a:tblPr>
              <a:tblGrid>
                <a:gridCol w="2886886">
                  <a:extLst>
                    <a:ext uri="{9D8B030D-6E8A-4147-A177-3AD203B41FA5}">
                      <a16:colId xmlns:a16="http://schemas.microsoft.com/office/drawing/2014/main" val="2370693222"/>
                    </a:ext>
                  </a:extLst>
                </a:gridCol>
                <a:gridCol w="627017">
                  <a:extLst>
                    <a:ext uri="{9D8B030D-6E8A-4147-A177-3AD203B41FA5}">
                      <a16:colId xmlns:a16="http://schemas.microsoft.com/office/drawing/2014/main" val="1104112466"/>
                    </a:ext>
                  </a:extLst>
                </a:gridCol>
                <a:gridCol w="718461">
                  <a:extLst>
                    <a:ext uri="{9D8B030D-6E8A-4147-A177-3AD203B41FA5}">
                      <a16:colId xmlns:a16="http://schemas.microsoft.com/office/drawing/2014/main" val="1662317717"/>
                    </a:ext>
                  </a:extLst>
                </a:gridCol>
              </a:tblGrid>
              <a:tr h="242668">
                <a:tc>
                  <a:txBody>
                    <a:bodyPr/>
                    <a:lstStyle/>
                    <a:p>
                      <a:pPr algn="l" fontAlgn="b"/>
                      <a:r>
                        <a:rPr lang="es-ES" sz="1400" b="1" u="sng" strike="noStrike" noProof="0">
                          <a:effectLst/>
                        </a:rPr>
                        <a:t>T</a:t>
                      </a:r>
                      <a:r>
                        <a:rPr lang="es-ES" sz="1400" b="1" u="sng" strike="noStrike" noProof="0">
                          <a:solidFill>
                            <a:schemeClr val="accent1">
                              <a:lumMod val="50000"/>
                            </a:schemeClr>
                          </a:solidFill>
                          <a:effectLst/>
                        </a:rPr>
                        <a:t>enencia / Manejo</a:t>
                      </a:r>
                      <a:endParaRPr lang="es-ES" sz="1400" b="1" i="0" u="sng" strike="noStrike" noProof="0">
                        <a:solidFill>
                          <a:schemeClr val="accent1">
                            <a:lumMod val="50000"/>
                          </a:schemeClr>
                        </a:solidFill>
                        <a:effectLst/>
                        <a:latin typeface="Calibri" panose="020F0502020204030204" pitchFamily="34" charset="0"/>
                      </a:endParaRPr>
                    </a:p>
                  </a:txBody>
                  <a:tcPr marL="6973" marR="6973" marT="6973" marB="0" anchor="b"/>
                </a:tc>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044833289"/>
                  </a:ext>
                </a:extLst>
              </a:tr>
              <a:tr h="242668">
                <a:tc>
                  <a:txBody>
                    <a:bodyPr/>
                    <a:lstStyle/>
                    <a:p>
                      <a:pPr algn="l" fontAlgn="b"/>
                      <a:r>
                        <a:rPr lang="es-ES" sz="1400" u="none" strike="noStrike" noProof="0">
                          <a:effectLst/>
                        </a:rPr>
                        <a:t>- Varon adulto (esposo, hermano)</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67%</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164107676"/>
                  </a:ext>
                </a:extLst>
              </a:tr>
              <a:tr h="242668">
                <a:tc>
                  <a:txBody>
                    <a:bodyPr/>
                    <a:lstStyle/>
                    <a:p>
                      <a:pPr algn="l" fontAlgn="b"/>
                      <a:r>
                        <a:rPr lang="es-ES" sz="1400" u="none" strike="noStrike" noProof="0">
                          <a:effectLst/>
                        </a:rPr>
                        <a:t>- Mujer adulto (esposa, mujer sola, tia)</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5</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33%</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336629612"/>
                  </a:ext>
                </a:extLst>
              </a:tr>
              <a:tr h="242668">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15</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100%</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149716977"/>
                  </a:ext>
                </a:extLst>
              </a:tr>
              <a:tr h="242668">
                <a:tc>
                  <a:txBody>
                    <a:bodyPr/>
                    <a:lstStyle/>
                    <a:p>
                      <a:pPr algn="l" fontAlgn="b"/>
                      <a:r>
                        <a:rPr lang="es-ES" sz="1400" b="1" u="sng" strike="noStrike" noProof="0">
                          <a:solidFill>
                            <a:schemeClr val="accent1">
                              <a:lumMod val="50000"/>
                            </a:schemeClr>
                          </a:solidFill>
                          <a:effectLst/>
                        </a:rPr>
                        <a:t>Rotacion parches de tierra (Has)</a:t>
                      </a:r>
                      <a:endParaRPr lang="es-ES" sz="1400" b="1" i="0" u="sng" strike="noStrike" noProof="0">
                        <a:solidFill>
                          <a:schemeClr val="accent1">
                            <a:lumMod val="50000"/>
                          </a:schemeClr>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767392238"/>
                  </a:ext>
                </a:extLst>
              </a:tr>
              <a:tr h="242668">
                <a:tc>
                  <a:txBody>
                    <a:bodyPr/>
                    <a:lstStyle/>
                    <a:p>
                      <a:pPr algn="l" fontAlgn="b"/>
                      <a:r>
                        <a:rPr lang="es-ES" sz="1400" u="none" strike="noStrike" noProof="0">
                          <a:effectLst/>
                        </a:rPr>
                        <a:t>- Cultivos</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10.3</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55%</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4194451595"/>
                  </a:ext>
                </a:extLst>
              </a:tr>
              <a:tr h="242668">
                <a:tc>
                  <a:txBody>
                    <a:bodyPr/>
                    <a:lstStyle/>
                    <a:p>
                      <a:pPr algn="l" fontAlgn="b"/>
                      <a:r>
                        <a:rPr lang="es-ES" sz="1400" u="none" strike="noStrike" noProof="0">
                          <a:effectLst/>
                        </a:rPr>
                        <a:t>- Descansos</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6.8</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37%</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52449631"/>
                  </a:ext>
                </a:extLst>
              </a:tr>
              <a:tr h="242668">
                <a:tc>
                  <a:txBody>
                    <a:bodyPr/>
                    <a:lstStyle/>
                    <a:p>
                      <a:pPr algn="l" fontAlgn="b"/>
                      <a:r>
                        <a:rPr lang="es-ES" sz="1400" u="none" strike="noStrike" noProof="0">
                          <a:effectLst/>
                        </a:rPr>
                        <a:t>- Forrajes</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1.2</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6%</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119242187"/>
                  </a:ext>
                </a:extLst>
              </a:tr>
              <a:tr h="242668">
                <a:tc>
                  <a:txBody>
                    <a:bodyPr/>
                    <a:lstStyle/>
                    <a:p>
                      <a:pPr algn="l" fontAlgn="b"/>
                      <a:r>
                        <a:rPr lang="es-ES" sz="1400" u="none" strike="noStrike" noProof="0">
                          <a:effectLst/>
                        </a:rPr>
                        <a:t>- Pastos cultivados</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0.4</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2%</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986176809"/>
                  </a:ext>
                </a:extLst>
              </a:tr>
              <a:tr h="242668">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18.8</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100%</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338528161"/>
                  </a:ext>
                </a:extLst>
              </a:tr>
              <a:tr h="242668">
                <a:tc>
                  <a:txBody>
                    <a:bodyPr/>
                    <a:lstStyle/>
                    <a:p>
                      <a:pPr algn="l" fontAlgn="b"/>
                      <a:r>
                        <a:rPr lang="es-ES" sz="1400" b="1" u="sng" strike="noStrike" noProof="0">
                          <a:solidFill>
                            <a:schemeClr val="accent1">
                              <a:lumMod val="50000"/>
                            </a:schemeClr>
                          </a:solidFill>
                          <a:effectLst/>
                        </a:rPr>
                        <a:t>Uso (Has)</a:t>
                      </a:r>
                      <a:endParaRPr lang="es-ES" sz="1400" b="1" i="0" u="sng" strike="noStrike" noProof="0">
                        <a:solidFill>
                          <a:schemeClr val="accent1">
                            <a:lumMod val="50000"/>
                          </a:schemeClr>
                        </a:solidFill>
                        <a:effectLst/>
                        <a:latin typeface="Calibri" panose="020F0502020204030204" pitchFamily="34" charset="0"/>
                      </a:endParaRPr>
                    </a:p>
                  </a:txBody>
                  <a:tcPr marL="6973" marR="6973" marT="6973" marB="0" anchor="b"/>
                </a:tc>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626627704"/>
                  </a:ext>
                </a:extLst>
              </a:tr>
              <a:tr h="242668">
                <a:tc>
                  <a:txBody>
                    <a:bodyPr/>
                    <a:lstStyle/>
                    <a:p>
                      <a:pPr algn="l" fontAlgn="b"/>
                      <a:r>
                        <a:rPr lang="es-ES" sz="1400" u="none" strike="noStrike" noProof="0">
                          <a:effectLst/>
                        </a:rPr>
                        <a:t>Uso agrícola (cultivos y descansos)</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17.2</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92%</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034554795"/>
                  </a:ext>
                </a:extLst>
              </a:tr>
              <a:tr h="242668">
                <a:tc>
                  <a:txBody>
                    <a:bodyPr/>
                    <a:lstStyle/>
                    <a:p>
                      <a:pPr algn="l" fontAlgn="b"/>
                      <a:r>
                        <a:rPr lang="es-ES" sz="1400" u="none" strike="noStrike" noProof="0">
                          <a:effectLst/>
                        </a:rPr>
                        <a:t>Uso ganadero (forrajes y p. cultivados)</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1.6</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8%</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467478337"/>
                  </a:ext>
                </a:extLst>
              </a:tr>
              <a:tr h="242668">
                <a:tc>
                  <a:txBody>
                    <a:bodyPr/>
                    <a:lstStyle/>
                    <a:p>
                      <a:pPr algn="l" fontAlgn="b"/>
                      <a:r>
                        <a:rPr lang="es-ES" sz="1400" u="none" strike="noStrike" noProof="0" dirty="0">
                          <a:effectLst/>
                        </a:rPr>
                        <a:t> </a:t>
                      </a:r>
                      <a:endParaRPr lang="es-ES" sz="1400" b="0" i="0" u="none" strike="noStrike" noProof="0" dirty="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18.8</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100%</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642675290"/>
                  </a:ext>
                </a:extLst>
              </a:tr>
              <a:tr h="242668">
                <a:tc>
                  <a:txBody>
                    <a:bodyPr/>
                    <a:lstStyle/>
                    <a:p>
                      <a:pPr algn="l" fontAlgn="b"/>
                      <a:r>
                        <a:rPr lang="es-ES" sz="1400" b="1" u="sng" strike="noStrike" noProof="0" dirty="0">
                          <a:solidFill>
                            <a:schemeClr val="accent1">
                              <a:lumMod val="50000"/>
                            </a:schemeClr>
                          </a:solidFill>
                          <a:effectLst/>
                        </a:rPr>
                        <a:t>Localización (Has)</a:t>
                      </a:r>
                      <a:endParaRPr lang="es-ES" sz="1400" b="1" i="0" u="sng" strike="noStrike" noProof="0" dirty="0">
                        <a:solidFill>
                          <a:schemeClr val="accent1">
                            <a:lumMod val="50000"/>
                          </a:schemeClr>
                        </a:solidFill>
                        <a:effectLst/>
                        <a:latin typeface="Calibri" panose="020F0502020204030204" pitchFamily="34" charset="0"/>
                      </a:endParaRPr>
                    </a:p>
                  </a:txBody>
                  <a:tcPr marL="6973" marR="6973" marT="6973" marB="0" anchor="b"/>
                </a:tc>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662385574"/>
                  </a:ext>
                </a:extLst>
              </a:tr>
              <a:tr h="242668">
                <a:tc>
                  <a:txBody>
                    <a:bodyPr/>
                    <a:lstStyle/>
                    <a:p>
                      <a:pPr algn="l" fontAlgn="b"/>
                      <a:r>
                        <a:rPr lang="es-ES" sz="1400" u="none" strike="noStrike" noProof="0">
                          <a:effectLst/>
                        </a:rPr>
                        <a:t>Dentro de la comundad</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10.4</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56%</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725150712"/>
                  </a:ext>
                </a:extLst>
              </a:tr>
              <a:tr h="242668">
                <a:tc>
                  <a:txBody>
                    <a:bodyPr/>
                    <a:lstStyle/>
                    <a:p>
                      <a:pPr algn="l" fontAlgn="b"/>
                      <a:r>
                        <a:rPr lang="es-ES" sz="1400" u="none" strike="noStrike" noProof="0">
                          <a:effectLst/>
                        </a:rPr>
                        <a:t>Fuera de la comunidad</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8.31</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44%</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420745499"/>
                  </a:ext>
                </a:extLst>
              </a:tr>
              <a:tr h="242668">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18.8</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100%</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475125251"/>
                  </a:ext>
                </a:extLst>
              </a:tr>
              <a:tr h="242668">
                <a:tc>
                  <a:txBody>
                    <a:bodyPr/>
                    <a:lstStyle/>
                    <a:p>
                      <a:pPr algn="l" fontAlgn="b"/>
                      <a:r>
                        <a:rPr lang="es-ES" sz="1400" b="1" u="sng" strike="noStrike" noProof="0" dirty="0" err="1">
                          <a:solidFill>
                            <a:schemeClr val="accent1">
                              <a:lumMod val="50000"/>
                            </a:schemeClr>
                          </a:solidFill>
                          <a:effectLst/>
                        </a:rPr>
                        <a:t>Canray</a:t>
                      </a:r>
                      <a:r>
                        <a:rPr lang="es-ES" sz="1400" b="1" u="sng" strike="noStrike" noProof="0" dirty="0">
                          <a:solidFill>
                            <a:schemeClr val="accent1">
                              <a:lumMod val="50000"/>
                            </a:schemeClr>
                          </a:solidFill>
                          <a:effectLst/>
                        </a:rPr>
                        <a:t> Grande (Has)</a:t>
                      </a:r>
                      <a:endParaRPr lang="es-ES" sz="1400" b="1" i="0" u="sng" strike="noStrike" noProof="0" dirty="0">
                        <a:solidFill>
                          <a:schemeClr val="accent1">
                            <a:lumMod val="50000"/>
                          </a:schemeClr>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551503998"/>
                  </a:ext>
                </a:extLst>
              </a:tr>
              <a:tr h="242668">
                <a:tc>
                  <a:txBody>
                    <a:bodyPr/>
                    <a:lstStyle/>
                    <a:p>
                      <a:pPr algn="l" fontAlgn="b"/>
                      <a:r>
                        <a:rPr lang="es-ES" sz="1400" u="none" strike="noStrike" noProof="0">
                          <a:effectLst/>
                        </a:rPr>
                        <a:t>Dentro</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9.6</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91%</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4192906366"/>
                  </a:ext>
                </a:extLst>
              </a:tr>
              <a:tr h="242668">
                <a:tc>
                  <a:txBody>
                    <a:bodyPr/>
                    <a:lstStyle/>
                    <a:p>
                      <a:pPr algn="l" fontAlgn="b"/>
                      <a:r>
                        <a:rPr lang="es-ES" sz="1400" u="none" strike="noStrike" noProof="0">
                          <a:effectLst/>
                        </a:rPr>
                        <a:t>Fuera</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0.9</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9%</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693832663"/>
                  </a:ext>
                </a:extLst>
              </a:tr>
              <a:tr h="242668">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10.5</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100%</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698955496"/>
                  </a:ext>
                </a:extLst>
              </a:tr>
              <a:tr h="242668">
                <a:tc>
                  <a:txBody>
                    <a:bodyPr/>
                    <a:lstStyle/>
                    <a:p>
                      <a:pPr algn="l" fontAlgn="b"/>
                      <a:r>
                        <a:rPr lang="es-ES" sz="1400" b="1" u="sng" strike="noStrike" noProof="0" dirty="0">
                          <a:solidFill>
                            <a:schemeClr val="accent1">
                              <a:lumMod val="50000"/>
                            </a:schemeClr>
                          </a:solidFill>
                          <a:effectLst/>
                        </a:rPr>
                        <a:t>Cordillera Blanca (Has)</a:t>
                      </a:r>
                      <a:endParaRPr lang="es-ES" sz="1400" b="1" i="0" u="sng" strike="noStrike" noProof="0" dirty="0">
                        <a:solidFill>
                          <a:schemeClr val="accent1">
                            <a:lumMod val="50000"/>
                          </a:schemeClr>
                        </a:solidFill>
                        <a:effectLst/>
                        <a:latin typeface="Calibri" panose="020F0502020204030204" pitchFamily="34" charset="0"/>
                      </a:endParaRPr>
                    </a:p>
                  </a:txBody>
                  <a:tcPr marL="6973" marR="6973" marT="6973" marB="0" anchor="b"/>
                </a:tc>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24897446"/>
                  </a:ext>
                </a:extLst>
              </a:tr>
              <a:tr h="242668">
                <a:tc>
                  <a:txBody>
                    <a:bodyPr/>
                    <a:lstStyle/>
                    <a:p>
                      <a:pPr algn="l" fontAlgn="b"/>
                      <a:r>
                        <a:rPr lang="es-ES" sz="1400" u="none" strike="noStrike" noProof="0">
                          <a:effectLst/>
                        </a:rPr>
                        <a:t>Dentro</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0.8</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446383739"/>
                  </a:ext>
                </a:extLst>
              </a:tr>
              <a:tr h="242668">
                <a:tc>
                  <a:txBody>
                    <a:bodyPr/>
                    <a:lstStyle/>
                    <a:p>
                      <a:pPr algn="l" fontAlgn="b"/>
                      <a:r>
                        <a:rPr lang="es-ES" sz="1400" u="none" strike="noStrike" noProof="0">
                          <a:effectLst/>
                        </a:rPr>
                        <a:t>Fuera</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7.4</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90%</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569810723"/>
                  </a:ext>
                </a:extLst>
              </a:tr>
              <a:tr h="242668">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8.2</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dirty="0">
                          <a:effectLst/>
                        </a:rPr>
                        <a:t>100%</a:t>
                      </a:r>
                      <a:endParaRPr lang="es-ES" sz="1400" b="0" i="0" u="none" strike="noStrike" noProof="0"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530237089"/>
                  </a:ext>
                </a:extLst>
              </a:tr>
            </a:tbl>
          </a:graphicData>
        </a:graphic>
      </p:graphicFrame>
    </p:spTree>
    <p:extLst>
      <p:ext uri="{BB962C8B-B14F-4D97-AF65-F5344CB8AC3E}">
        <p14:creationId xmlns:p14="http://schemas.microsoft.com/office/powerpoint/2010/main" val="1038319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D65CB995-2138-4FF4-BC56-D081B23B72A7}"/>
              </a:ext>
            </a:extLst>
          </p:cNvPr>
          <p:cNvGraphicFramePr>
            <a:graphicFrameLocks noGrp="1"/>
          </p:cNvGraphicFramePr>
          <p:nvPr>
            <p:extLst>
              <p:ext uri="{D42A27DB-BD31-4B8C-83A1-F6EECF244321}">
                <p14:modId xmlns:p14="http://schemas.microsoft.com/office/powerpoint/2010/main" val="1463975167"/>
              </p:ext>
            </p:extLst>
          </p:nvPr>
        </p:nvGraphicFramePr>
        <p:xfrm>
          <a:off x="0" y="1325872"/>
          <a:ext cx="7315201" cy="5516207"/>
        </p:xfrm>
        <a:graphic>
          <a:graphicData uri="http://schemas.openxmlformats.org/drawingml/2006/table">
            <a:tbl>
              <a:tblPr>
                <a:tableStyleId>{3B4B98B0-60AC-42C2-AFA5-B58CD77FA1E5}</a:tableStyleId>
              </a:tblPr>
              <a:tblGrid>
                <a:gridCol w="489941">
                  <a:extLst>
                    <a:ext uri="{9D8B030D-6E8A-4147-A177-3AD203B41FA5}">
                      <a16:colId xmlns:a16="http://schemas.microsoft.com/office/drawing/2014/main" val="3491473953"/>
                    </a:ext>
                  </a:extLst>
                </a:gridCol>
                <a:gridCol w="1469488">
                  <a:extLst>
                    <a:ext uri="{9D8B030D-6E8A-4147-A177-3AD203B41FA5}">
                      <a16:colId xmlns:a16="http://schemas.microsoft.com/office/drawing/2014/main" val="47360834"/>
                    </a:ext>
                  </a:extLst>
                </a:gridCol>
                <a:gridCol w="1698171">
                  <a:extLst>
                    <a:ext uri="{9D8B030D-6E8A-4147-A177-3AD203B41FA5}">
                      <a16:colId xmlns:a16="http://schemas.microsoft.com/office/drawing/2014/main" val="3001447321"/>
                    </a:ext>
                  </a:extLst>
                </a:gridCol>
                <a:gridCol w="1789611">
                  <a:extLst>
                    <a:ext uri="{9D8B030D-6E8A-4147-A177-3AD203B41FA5}">
                      <a16:colId xmlns:a16="http://schemas.microsoft.com/office/drawing/2014/main" val="1285713639"/>
                    </a:ext>
                  </a:extLst>
                </a:gridCol>
                <a:gridCol w="1867990">
                  <a:extLst>
                    <a:ext uri="{9D8B030D-6E8A-4147-A177-3AD203B41FA5}">
                      <a16:colId xmlns:a16="http://schemas.microsoft.com/office/drawing/2014/main" val="2925241335"/>
                    </a:ext>
                  </a:extLst>
                </a:gridCol>
              </a:tblGrid>
              <a:tr h="689525">
                <a:tc>
                  <a:txBody>
                    <a:bodyPr/>
                    <a:lstStyle/>
                    <a:p>
                      <a:pPr algn="ctr" fontAlgn="b"/>
                      <a:endParaRPr lang="en-US" sz="1800" b="0" i="0" u="none" strike="noStrike" dirty="0">
                        <a:solidFill>
                          <a:schemeClr val="bg1"/>
                        </a:solidFill>
                        <a:effectLst/>
                        <a:latin typeface="Calibri" panose="020F0502020204030204" pitchFamily="34" charset="0"/>
                      </a:endParaRPr>
                    </a:p>
                  </a:txBody>
                  <a:tcPr marL="0" marR="0" marT="0" marB="0" anchor="ctr">
                    <a:solidFill>
                      <a:schemeClr val="accent1">
                        <a:lumMod val="75000"/>
                      </a:schemeClr>
                    </a:solidFill>
                  </a:tcPr>
                </a:tc>
                <a:tc>
                  <a:txBody>
                    <a:bodyPr/>
                    <a:lstStyle/>
                    <a:p>
                      <a:pPr algn="ctr" fontAlgn="b"/>
                      <a:r>
                        <a:rPr lang="en-US" sz="1800" u="none" strike="noStrike" dirty="0" err="1">
                          <a:solidFill>
                            <a:schemeClr val="bg1"/>
                          </a:solidFill>
                          <a:effectLst/>
                        </a:rPr>
                        <a:t>Cultivos</a:t>
                      </a:r>
                      <a:endParaRPr lang="en-US" sz="1800" b="0" i="0" u="none" strike="noStrike" dirty="0">
                        <a:solidFill>
                          <a:schemeClr val="bg1"/>
                        </a:solidFill>
                        <a:effectLst/>
                        <a:latin typeface="Calibri" panose="020F0502020204030204" pitchFamily="34" charset="0"/>
                      </a:endParaRPr>
                    </a:p>
                  </a:txBody>
                  <a:tcPr marL="0" marR="0" marT="0" marB="0" anchor="ctr">
                    <a:solidFill>
                      <a:schemeClr val="accent1">
                        <a:lumMod val="75000"/>
                      </a:schemeClr>
                    </a:solidFill>
                  </a:tcPr>
                </a:tc>
                <a:tc>
                  <a:txBody>
                    <a:bodyPr/>
                    <a:lstStyle/>
                    <a:p>
                      <a:pPr algn="ctr" fontAlgn="b"/>
                      <a:r>
                        <a:rPr lang="en-US" sz="1800" u="none" strike="noStrike" dirty="0">
                          <a:solidFill>
                            <a:schemeClr val="bg1"/>
                          </a:solidFill>
                          <a:effectLst/>
                        </a:rPr>
                        <a:t>Papa </a:t>
                      </a:r>
                      <a:r>
                        <a:rPr lang="en-US" sz="1800" u="none" strike="noStrike" dirty="0" err="1">
                          <a:solidFill>
                            <a:schemeClr val="bg1"/>
                          </a:solidFill>
                          <a:effectLst/>
                        </a:rPr>
                        <a:t>mejorada</a:t>
                      </a:r>
                      <a:endParaRPr lang="en-US" sz="1800" b="0" i="0" u="none" strike="noStrike" dirty="0">
                        <a:solidFill>
                          <a:schemeClr val="bg1"/>
                        </a:solidFill>
                        <a:effectLst/>
                        <a:latin typeface="Calibri" panose="020F0502020204030204" pitchFamily="34" charset="0"/>
                      </a:endParaRPr>
                    </a:p>
                  </a:txBody>
                  <a:tcPr marL="0" marR="0" marT="0" marB="0" anchor="ctr">
                    <a:solidFill>
                      <a:schemeClr val="accent1">
                        <a:lumMod val="75000"/>
                      </a:schemeClr>
                    </a:solidFill>
                  </a:tcPr>
                </a:tc>
                <a:tc>
                  <a:txBody>
                    <a:bodyPr/>
                    <a:lstStyle/>
                    <a:p>
                      <a:pPr algn="ctr" fontAlgn="b"/>
                      <a:r>
                        <a:rPr lang="en-US" sz="1800" u="none" strike="noStrike" dirty="0">
                          <a:solidFill>
                            <a:schemeClr val="bg1"/>
                          </a:solidFill>
                          <a:effectLst/>
                        </a:rPr>
                        <a:t>Papa </a:t>
                      </a:r>
                      <a:r>
                        <a:rPr lang="en-US" sz="1800" u="none" strike="noStrike" dirty="0" err="1">
                          <a:solidFill>
                            <a:schemeClr val="bg1"/>
                          </a:solidFill>
                          <a:effectLst/>
                        </a:rPr>
                        <a:t>nativa</a:t>
                      </a:r>
                      <a:r>
                        <a:rPr lang="en-US" sz="1800" u="none" strike="noStrike" dirty="0">
                          <a:solidFill>
                            <a:schemeClr val="bg1"/>
                          </a:solidFill>
                          <a:effectLst/>
                        </a:rPr>
                        <a:t> (</a:t>
                      </a:r>
                      <a:r>
                        <a:rPr lang="en-US" sz="1800" u="none" strike="noStrike" dirty="0" err="1">
                          <a:solidFill>
                            <a:schemeClr val="bg1"/>
                          </a:solidFill>
                          <a:effectLst/>
                        </a:rPr>
                        <a:t>comun</a:t>
                      </a:r>
                      <a:r>
                        <a:rPr lang="en-US" sz="1800" u="none" strike="noStrike" dirty="0">
                          <a:solidFill>
                            <a:schemeClr val="bg1"/>
                          </a:solidFill>
                          <a:effectLst/>
                        </a:rPr>
                        <a:t>)</a:t>
                      </a:r>
                      <a:endParaRPr lang="en-US" sz="1800" b="0" i="0" u="none" strike="noStrike" dirty="0">
                        <a:solidFill>
                          <a:schemeClr val="bg1"/>
                        </a:solidFill>
                        <a:effectLst/>
                        <a:latin typeface="Calibri" panose="020F0502020204030204" pitchFamily="34" charset="0"/>
                      </a:endParaRPr>
                    </a:p>
                  </a:txBody>
                  <a:tcPr marL="0" marR="0" marT="0" marB="0" anchor="ctr">
                    <a:solidFill>
                      <a:schemeClr val="accent1">
                        <a:lumMod val="75000"/>
                      </a:schemeClr>
                    </a:solidFill>
                  </a:tcPr>
                </a:tc>
                <a:tc>
                  <a:txBody>
                    <a:bodyPr/>
                    <a:lstStyle/>
                    <a:p>
                      <a:pPr algn="ctr" fontAlgn="b"/>
                      <a:r>
                        <a:rPr lang="en-US" sz="1800" u="none" strike="noStrike" dirty="0" err="1">
                          <a:solidFill>
                            <a:schemeClr val="bg1"/>
                          </a:solidFill>
                          <a:effectLst/>
                        </a:rPr>
                        <a:t>Otras</a:t>
                      </a:r>
                      <a:r>
                        <a:rPr lang="en-US" sz="1800" u="none" strike="noStrike" dirty="0">
                          <a:solidFill>
                            <a:schemeClr val="bg1"/>
                          </a:solidFill>
                          <a:effectLst/>
                        </a:rPr>
                        <a:t> p. </a:t>
                      </a:r>
                      <a:r>
                        <a:rPr lang="en-US" sz="1800" u="none" strike="noStrike" dirty="0" err="1">
                          <a:solidFill>
                            <a:schemeClr val="bg1"/>
                          </a:solidFill>
                          <a:effectLst/>
                        </a:rPr>
                        <a:t>nativas</a:t>
                      </a:r>
                      <a:r>
                        <a:rPr lang="en-US" sz="1800" u="none" strike="noStrike" dirty="0">
                          <a:solidFill>
                            <a:schemeClr val="bg1"/>
                          </a:solidFill>
                          <a:effectLst/>
                        </a:rPr>
                        <a:t> (</a:t>
                      </a:r>
                      <a:r>
                        <a:rPr lang="en-US" sz="1800" u="none" strike="noStrike" dirty="0" err="1">
                          <a:solidFill>
                            <a:schemeClr val="bg1"/>
                          </a:solidFill>
                          <a:effectLst/>
                        </a:rPr>
                        <a:t>mapeo</a:t>
                      </a:r>
                      <a:r>
                        <a:rPr lang="en-US" sz="1800" u="none" strike="noStrike" dirty="0">
                          <a:solidFill>
                            <a:schemeClr val="bg1"/>
                          </a:solidFill>
                          <a:effectLst/>
                        </a:rPr>
                        <a:t>)</a:t>
                      </a:r>
                      <a:endParaRPr lang="en-US" sz="1800" b="0" i="0" u="none" strike="noStrike" dirty="0">
                        <a:solidFill>
                          <a:schemeClr val="bg1"/>
                        </a:solidFill>
                        <a:effectLst/>
                        <a:latin typeface="Calibri" panose="020F0502020204030204" pitchFamily="34" charset="0"/>
                      </a:endParaRPr>
                    </a:p>
                  </a:txBody>
                  <a:tcPr marL="0" marR="0" marT="0" marB="0" anchor="ctr">
                    <a:solidFill>
                      <a:schemeClr val="accent1">
                        <a:lumMod val="75000"/>
                      </a:schemeClr>
                    </a:solidFill>
                  </a:tcPr>
                </a:tc>
                <a:extLst>
                  <a:ext uri="{0D108BD9-81ED-4DB2-BD59-A6C34878D82A}">
                    <a16:rowId xmlns:a16="http://schemas.microsoft.com/office/drawing/2014/main" val="3736137546"/>
                  </a:ext>
                </a:extLst>
              </a:tr>
              <a:tr h="344763">
                <a:tc>
                  <a:txBody>
                    <a:bodyPr/>
                    <a:lstStyle/>
                    <a:p>
                      <a:pPr algn="ctr" fontAlgn="b"/>
                      <a:r>
                        <a:rPr lang="en-US" sz="1800" u="none" strike="noStrike">
                          <a:effectLst/>
                        </a:rPr>
                        <a:t>1</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dirty="0">
                          <a:effectLst/>
                        </a:rPr>
                        <a:t>Papa</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dirty="0" err="1">
                          <a:effectLst/>
                        </a:rPr>
                        <a:t>Yungay</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Isquipuru</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800" u="none" strike="noStrike" dirty="0" err="1">
                          <a:effectLst/>
                        </a:rPr>
                        <a:t>Cuchpac</a:t>
                      </a:r>
                      <a:endParaRPr lang="en-US" sz="18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292765659"/>
                  </a:ext>
                </a:extLst>
              </a:tr>
              <a:tr h="344763">
                <a:tc>
                  <a:txBody>
                    <a:bodyPr/>
                    <a:lstStyle/>
                    <a:p>
                      <a:pPr algn="ctr" fontAlgn="b"/>
                      <a:r>
                        <a:rPr lang="en-US" sz="1800" u="none" strike="noStrike">
                          <a:effectLst/>
                        </a:rPr>
                        <a:t>2</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a:effectLst/>
                        </a:rPr>
                        <a:t>Trigo</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dirty="0">
                          <a:effectLst/>
                        </a:rPr>
                        <a:t>Amarilla</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a:effectLst/>
                        </a:rPr>
                        <a:t>Lasapa</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r>
                        <a:rPr lang="en-US" sz="1800" u="none" strike="noStrike" dirty="0">
                          <a:effectLst/>
                        </a:rPr>
                        <a:t>Don Pablo</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extLst>
                  <a:ext uri="{0D108BD9-81ED-4DB2-BD59-A6C34878D82A}">
                    <a16:rowId xmlns:a16="http://schemas.microsoft.com/office/drawing/2014/main" val="749355343"/>
                  </a:ext>
                </a:extLst>
              </a:tr>
              <a:tr h="344763">
                <a:tc>
                  <a:txBody>
                    <a:bodyPr/>
                    <a:lstStyle/>
                    <a:p>
                      <a:pPr algn="ctr" fontAlgn="b"/>
                      <a:r>
                        <a:rPr lang="en-US" sz="1800" u="none" strike="noStrike">
                          <a:effectLst/>
                        </a:rPr>
                        <a:t>3</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Oca</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dirty="0" err="1">
                          <a:effectLst/>
                        </a:rPr>
                        <a:t>Huayro</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dirty="0" err="1">
                          <a:effectLst/>
                        </a:rPr>
                        <a:t>Contsipa_huetan</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800" u="none" strike="noStrike">
                          <a:effectLst/>
                        </a:rPr>
                        <a:t>Grasa Juytu</a:t>
                      </a:r>
                      <a:endParaRPr lang="en-US" sz="18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262864084"/>
                  </a:ext>
                </a:extLst>
              </a:tr>
              <a:tr h="344763">
                <a:tc>
                  <a:txBody>
                    <a:bodyPr/>
                    <a:lstStyle/>
                    <a:p>
                      <a:pPr algn="ctr" fontAlgn="b"/>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dirty="0" err="1">
                          <a:effectLst/>
                        </a:rPr>
                        <a:t>Habas</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dirty="0" err="1">
                          <a:effectLst/>
                        </a:rPr>
                        <a:t>Peruanita</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dirty="0" err="1">
                          <a:effectLst/>
                        </a:rPr>
                        <a:t>Condor_huarmi</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r>
                        <a:rPr lang="en-US" sz="1800" u="none" strike="noStrike" dirty="0" err="1">
                          <a:effectLst/>
                        </a:rPr>
                        <a:t>Paniash</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extLst>
                  <a:ext uri="{0D108BD9-81ED-4DB2-BD59-A6C34878D82A}">
                    <a16:rowId xmlns:a16="http://schemas.microsoft.com/office/drawing/2014/main" val="719539401"/>
                  </a:ext>
                </a:extLst>
              </a:tr>
              <a:tr h="344763">
                <a:tc>
                  <a:txBody>
                    <a:bodyPr/>
                    <a:lstStyle/>
                    <a:p>
                      <a:pPr algn="ctr" fontAlgn="b"/>
                      <a:r>
                        <a:rPr lang="en-US" sz="1800" u="none" strike="noStrike">
                          <a:effectLst/>
                        </a:rPr>
                        <a:t>5</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Olluco</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Huamantanga</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Jacapa_pechun</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800" u="none" strike="noStrike">
                          <a:effectLst/>
                        </a:rPr>
                        <a:t>Paraca</a:t>
                      </a:r>
                      <a:endParaRPr lang="en-US" sz="18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701995818"/>
                  </a:ext>
                </a:extLst>
              </a:tr>
              <a:tr h="344763">
                <a:tc>
                  <a:txBody>
                    <a:bodyPr/>
                    <a:lstStyle/>
                    <a:p>
                      <a:pPr algn="ctr" fontAlgn="b"/>
                      <a:r>
                        <a:rPr lang="en-US" sz="1800" u="none" strike="noStrike">
                          <a:effectLst/>
                        </a:rPr>
                        <a:t>6</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a:effectLst/>
                        </a:rPr>
                        <a:t>Mashua</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a:effectLst/>
                        </a:rPr>
                        <a:t>Canchan</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dirty="0" err="1">
                          <a:effectLst/>
                        </a:rPr>
                        <a:t>Anco</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r>
                        <a:rPr lang="en-US" sz="1800" u="none" strike="noStrike" dirty="0" err="1">
                          <a:effectLst/>
                        </a:rPr>
                        <a:t>Puca</a:t>
                      </a:r>
                      <a:r>
                        <a:rPr lang="en-US" sz="1800" u="none" strike="noStrike" dirty="0">
                          <a:effectLst/>
                        </a:rPr>
                        <a:t> Mama</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extLst>
                  <a:ext uri="{0D108BD9-81ED-4DB2-BD59-A6C34878D82A}">
                    <a16:rowId xmlns:a16="http://schemas.microsoft.com/office/drawing/2014/main" val="131674179"/>
                  </a:ext>
                </a:extLst>
              </a:tr>
              <a:tr h="344763">
                <a:tc>
                  <a:txBody>
                    <a:bodyPr/>
                    <a:lstStyle/>
                    <a:p>
                      <a:pPr algn="ctr" fontAlgn="b"/>
                      <a:r>
                        <a:rPr lang="en-US" sz="1800" u="none" strike="noStrike">
                          <a:effectLst/>
                        </a:rPr>
                        <a:t>7</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Cebada</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Tomasa</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Canareja</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800" u="none" strike="noStrike">
                          <a:effectLst/>
                        </a:rPr>
                        <a:t>Pumapa Maquin</a:t>
                      </a:r>
                      <a:endParaRPr lang="en-US" sz="18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771882606"/>
                  </a:ext>
                </a:extLst>
              </a:tr>
              <a:tr h="344763">
                <a:tc>
                  <a:txBody>
                    <a:bodyPr/>
                    <a:lstStyle/>
                    <a:p>
                      <a:pPr algn="ctr" fontAlgn="b"/>
                      <a:r>
                        <a:rPr lang="en-US" sz="1800" u="none" strike="noStrike">
                          <a:effectLst/>
                        </a:rPr>
                        <a:t>8</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a:effectLst/>
                        </a:rPr>
                        <a:t>Tarwi</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a:effectLst/>
                        </a:rPr>
                        <a:t>Amarilis</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dirty="0" err="1">
                          <a:effectLst/>
                        </a:rPr>
                        <a:t>Compi</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r>
                        <a:rPr lang="en-US" sz="1800" u="none" strike="noStrike" dirty="0" err="1">
                          <a:effectLst/>
                        </a:rPr>
                        <a:t>Roshca</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extLst>
                  <a:ext uri="{0D108BD9-81ED-4DB2-BD59-A6C34878D82A}">
                    <a16:rowId xmlns:a16="http://schemas.microsoft.com/office/drawing/2014/main" val="1023875397"/>
                  </a:ext>
                </a:extLst>
              </a:tr>
              <a:tr h="344763">
                <a:tc>
                  <a:txBody>
                    <a:bodyPr/>
                    <a:lstStyle/>
                    <a:p>
                      <a:pPr algn="ctr" fontAlgn="b"/>
                      <a:r>
                        <a:rPr lang="en-US" sz="1800" u="none" strike="noStrike">
                          <a:effectLst/>
                        </a:rPr>
                        <a:t>9</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dirty="0" err="1">
                          <a:effectLst/>
                        </a:rPr>
                        <a:t>Quinua</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Revolucion</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Yanacompi</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800" u="none" strike="noStrike" dirty="0">
                          <a:effectLst/>
                        </a:rPr>
                        <a:t>Yana </a:t>
                      </a:r>
                      <a:r>
                        <a:rPr lang="en-US" sz="1800" u="none" strike="noStrike" dirty="0" err="1">
                          <a:effectLst/>
                        </a:rPr>
                        <a:t>Paniash</a:t>
                      </a:r>
                      <a:endParaRPr lang="en-US" sz="18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334164388"/>
                  </a:ext>
                </a:extLst>
              </a:tr>
              <a:tr h="344763">
                <a:tc>
                  <a:txBody>
                    <a:bodyPr/>
                    <a:lstStyle/>
                    <a:p>
                      <a:pPr algn="ctr" fontAlgn="b"/>
                      <a:r>
                        <a:rPr lang="en-US" sz="1800" u="none" strike="noStrike">
                          <a:effectLst/>
                        </a:rPr>
                        <a:t>10</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a:effectLst/>
                        </a:rPr>
                        <a:t>Maiz</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dirty="0" err="1">
                          <a:effectLst/>
                        </a:rPr>
                        <a:t>Reyhuana</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r>
                        <a:rPr lang="en-US" sz="1800" u="none" strike="noStrike" dirty="0">
                          <a:effectLst/>
                        </a:rPr>
                        <a:t>Yana </a:t>
                      </a:r>
                      <a:r>
                        <a:rPr lang="en-US" sz="1800" u="none" strike="noStrike" dirty="0" err="1">
                          <a:effectLst/>
                        </a:rPr>
                        <a:t>Huincu</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extLst>
                  <a:ext uri="{0D108BD9-81ED-4DB2-BD59-A6C34878D82A}">
                    <a16:rowId xmlns:a16="http://schemas.microsoft.com/office/drawing/2014/main" val="1308885132"/>
                  </a:ext>
                </a:extLst>
              </a:tr>
              <a:tr h="344763">
                <a:tc>
                  <a:txBody>
                    <a:bodyPr/>
                    <a:lstStyle/>
                    <a:p>
                      <a:pPr algn="ctr" fontAlgn="b"/>
                      <a:r>
                        <a:rPr lang="en-US" sz="1800" u="none" strike="noStrike">
                          <a:effectLst/>
                        </a:rPr>
                        <a:t>11</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Arveja</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Jallca huarmi</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589508662"/>
                  </a:ext>
                </a:extLst>
              </a:tr>
              <a:tr h="344763">
                <a:tc>
                  <a:txBody>
                    <a:bodyPr/>
                    <a:lstStyle/>
                    <a:p>
                      <a:pPr algn="ctr" fontAlgn="b"/>
                      <a:r>
                        <a:rPr lang="en-US" sz="1800" u="none" strike="noStrike">
                          <a:effectLst/>
                        </a:rPr>
                        <a:t>12</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a:effectLst/>
                        </a:rPr>
                        <a:t>Cuchpacoc</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extLst>
                  <a:ext uri="{0D108BD9-81ED-4DB2-BD59-A6C34878D82A}">
                    <a16:rowId xmlns:a16="http://schemas.microsoft.com/office/drawing/2014/main" val="2768276859"/>
                  </a:ext>
                </a:extLst>
              </a:tr>
              <a:tr h="344763">
                <a:tc>
                  <a:txBody>
                    <a:bodyPr/>
                    <a:lstStyle/>
                    <a:p>
                      <a:pPr algn="ctr" fontAlgn="b"/>
                      <a:r>
                        <a:rPr lang="en-US" sz="1800" u="none" strike="noStrike">
                          <a:effectLst/>
                        </a:rPr>
                        <a:t>13</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Buen cholo</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680924452"/>
                  </a:ext>
                </a:extLst>
              </a:tr>
              <a:tr h="344763">
                <a:tc>
                  <a:txBody>
                    <a:bodyPr/>
                    <a:lstStyle/>
                    <a:p>
                      <a:pPr algn="ctr" fontAlgn="b"/>
                      <a:r>
                        <a:rPr lang="en-US" sz="1800" u="none" strike="noStrike">
                          <a:effectLst/>
                        </a:rPr>
                        <a:t>14</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a:effectLst/>
                        </a:rPr>
                        <a:t>Muru compi</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extLst>
                  <a:ext uri="{0D108BD9-81ED-4DB2-BD59-A6C34878D82A}">
                    <a16:rowId xmlns:a16="http://schemas.microsoft.com/office/drawing/2014/main" val="56773088"/>
                  </a:ext>
                </a:extLst>
              </a:tr>
            </a:tbl>
          </a:graphicData>
        </a:graphic>
      </p:graphicFrame>
      <p:sp>
        <p:nvSpPr>
          <p:cNvPr id="6" name="TextBox 5">
            <a:extLst>
              <a:ext uri="{FF2B5EF4-FFF2-40B4-BE49-F238E27FC236}">
                <a16:creationId xmlns:a16="http://schemas.microsoft.com/office/drawing/2014/main" id="{A1FDDF41-02DE-469A-B6DE-F6164BB5B284}"/>
              </a:ext>
            </a:extLst>
          </p:cNvPr>
          <p:cNvSpPr txBox="1"/>
          <p:nvPr/>
        </p:nvSpPr>
        <p:spPr>
          <a:xfrm>
            <a:off x="-2295" y="2865"/>
            <a:ext cx="12194295" cy="1311128"/>
          </a:xfrm>
          <a:prstGeom prst="rect">
            <a:avLst/>
          </a:prstGeom>
          <a:solidFill>
            <a:schemeClr val="tx1">
              <a:lumMod val="65000"/>
              <a:lumOff val="35000"/>
            </a:schemeClr>
          </a:solidFill>
        </p:spPr>
        <p:txBody>
          <a:bodyPr vert="horz" lIns="91440" tIns="45720" rIns="91440" bIns="45720" rtlCol="0" anchor="ctr">
            <a:normAutofit fontScale="97500"/>
          </a:bodyPr>
          <a:lstStyle>
            <a:lvl1pPr>
              <a:lnSpc>
                <a:spcPct val="90000"/>
              </a:lnSpc>
              <a:spcBef>
                <a:spcPct val="0"/>
              </a:spcBef>
              <a:buNone/>
              <a:defRPr sz="4400">
                <a:latin typeface="+mj-lt"/>
                <a:ea typeface="+mj-ea"/>
                <a:cs typeface="+mj-cs"/>
              </a:defRPr>
            </a:lvl1pPr>
          </a:lstStyle>
          <a:p>
            <a:pPr algn="ctr"/>
            <a:r>
              <a:rPr lang="es-ES" sz="4000" dirty="0">
                <a:solidFill>
                  <a:schemeClr val="bg1"/>
                </a:solidFill>
              </a:rPr>
              <a:t>Unidad de Manejo Agrícola Familiar - Agrobiodiversidad</a:t>
            </a:r>
          </a:p>
        </p:txBody>
      </p:sp>
      <p:pic>
        <p:nvPicPr>
          <p:cNvPr id="8" name="Picture 7">
            <a:extLst>
              <a:ext uri="{FF2B5EF4-FFF2-40B4-BE49-F238E27FC236}">
                <a16:creationId xmlns:a16="http://schemas.microsoft.com/office/drawing/2014/main" id="{DFA74E47-009D-4EE2-839C-E88E6CB77A06}"/>
              </a:ext>
            </a:extLst>
          </p:cNvPr>
          <p:cNvPicPr>
            <a:picLocks noChangeAspect="1"/>
          </p:cNvPicPr>
          <p:nvPr/>
        </p:nvPicPr>
        <p:blipFill rotWithShape="1">
          <a:blip r:embed="rId3"/>
          <a:srcRect l="17568"/>
          <a:stretch/>
        </p:blipFill>
        <p:spPr>
          <a:xfrm>
            <a:off x="7315201" y="1313993"/>
            <a:ext cx="4876799" cy="2905309"/>
          </a:xfrm>
          <a:prstGeom prst="rect">
            <a:avLst/>
          </a:prstGeom>
        </p:spPr>
      </p:pic>
      <p:pic>
        <p:nvPicPr>
          <p:cNvPr id="9" name="Picture 8">
            <a:extLst>
              <a:ext uri="{FF2B5EF4-FFF2-40B4-BE49-F238E27FC236}">
                <a16:creationId xmlns:a16="http://schemas.microsoft.com/office/drawing/2014/main" id="{AF6D53F1-BF86-471B-9654-79692E689C6D}"/>
              </a:ext>
            </a:extLst>
          </p:cNvPr>
          <p:cNvPicPr>
            <a:picLocks noChangeAspect="1"/>
          </p:cNvPicPr>
          <p:nvPr/>
        </p:nvPicPr>
        <p:blipFill>
          <a:blip r:embed="rId4"/>
          <a:stretch>
            <a:fillRect/>
          </a:stretch>
        </p:blipFill>
        <p:spPr>
          <a:xfrm>
            <a:off x="7315201" y="4231181"/>
            <a:ext cx="4876800" cy="2626819"/>
          </a:xfrm>
          <a:prstGeom prst="rect">
            <a:avLst/>
          </a:prstGeom>
        </p:spPr>
      </p:pic>
    </p:spTree>
    <p:extLst>
      <p:ext uri="{BB962C8B-B14F-4D97-AF65-F5344CB8AC3E}">
        <p14:creationId xmlns:p14="http://schemas.microsoft.com/office/powerpoint/2010/main" val="3471036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D916F7E0-E275-4B36-A9B5-3EF0D295BE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71600"/>
            <a:ext cx="12192000" cy="5486400"/>
          </a:xfrm>
          <a:prstGeom prst="rect">
            <a:avLst/>
          </a:prstGeom>
        </p:spPr>
      </p:pic>
      <p:sp>
        <p:nvSpPr>
          <p:cNvPr id="5" name="Forma libre: forma 4">
            <a:extLst>
              <a:ext uri="{FF2B5EF4-FFF2-40B4-BE49-F238E27FC236}">
                <a16:creationId xmlns:a16="http://schemas.microsoft.com/office/drawing/2014/main" id="{E8119488-A39D-4208-B6D1-D8CBF3E1C7F6}"/>
              </a:ext>
            </a:extLst>
          </p:cNvPr>
          <p:cNvSpPr/>
          <p:nvPr/>
        </p:nvSpPr>
        <p:spPr>
          <a:xfrm>
            <a:off x="-9053" y="4363770"/>
            <a:ext cx="4501999" cy="2444436"/>
          </a:xfrm>
          <a:custGeom>
            <a:avLst/>
            <a:gdLst>
              <a:gd name="connsiteX0" fmla="*/ 0 w 4501999"/>
              <a:gd name="connsiteY0" fmla="*/ 516048 h 2444436"/>
              <a:gd name="connsiteX1" fmla="*/ 54320 w 4501999"/>
              <a:gd name="connsiteY1" fmla="*/ 488887 h 2444436"/>
              <a:gd name="connsiteX2" fmla="*/ 90534 w 4501999"/>
              <a:gd name="connsiteY2" fmla="*/ 479834 h 2444436"/>
              <a:gd name="connsiteX3" fmla="*/ 126748 w 4501999"/>
              <a:gd name="connsiteY3" fmla="*/ 452674 h 2444436"/>
              <a:gd name="connsiteX4" fmla="*/ 199176 w 4501999"/>
              <a:gd name="connsiteY4" fmla="*/ 425513 h 2444436"/>
              <a:gd name="connsiteX5" fmla="*/ 244443 w 4501999"/>
              <a:gd name="connsiteY5" fmla="*/ 407406 h 2444436"/>
              <a:gd name="connsiteX6" fmla="*/ 271603 w 4501999"/>
              <a:gd name="connsiteY6" fmla="*/ 389299 h 2444436"/>
              <a:gd name="connsiteX7" fmla="*/ 316871 w 4501999"/>
              <a:gd name="connsiteY7" fmla="*/ 380246 h 2444436"/>
              <a:gd name="connsiteX8" fmla="*/ 371192 w 4501999"/>
              <a:gd name="connsiteY8" fmla="*/ 362139 h 2444436"/>
              <a:gd name="connsiteX9" fmla="*/ 398352 w 4501999"/>
              <a:gd name="connsiteY9" fmla="*/ 353085 h 2444436"/>
              <a:gd name="connsiteX10" fmla="*/ 425512 w 4501999"/>
              <a:gd name="connsiteY10" fmla="*/ 334979 h 2444436"/>
              <a:gd name="connsiteX11" fmla="*/ 479833 w 4501999"/>
              <a:gd name="connsiteY11" fmla="*/ 316872 h 2444436"/>
              <a:gd name="connsiteX12" fmla="*/ 506994 w 4501999"/>
              <a:gd name="connsiteY12" fmla="*/ 298765 h 2444436"/>
              <a:gd name="connsiteX13" fmla="*/ 561314 w 4501999"/>
              <a:gd name="connsiteY13" fmla="*/ 289711 h 2444436"/>
              <a:gd name="connsiteX14" fmla="*/ 606582 w 4501999"/>
              <a:gd name="connsiteY14" fmla="*/ 280658 h 2444436"/>
              <a:gd name="connsiteX15" fmla="*/ 660903 w 4501999"/>
              <a:gd name="connsiteY15" fmla="*/ 262551 h 2444436"/>
              <a:gd name="connsiteX16" fmla="*/ 715223 w 4501999"/>
              <a:gd name="connsiteY16" fmla="*/ 244444 h 2444436"/>
              <a:gd name="connsiteX17" fmla="*/ 751437 w 4501999"/>
              <a:gd name="connsiteY17" fmla="*/ 235390 h 2444436"/>
              <a:gd name="connsiteX18" fmla="*/ 814811 w 4501999"/>
              <a:gd name="connsiteY18" fmla="*/ 217283 h 2444436"/>
              <a:gd name="connsiteX19" fmla="*/ 932506 w 4501999"/>
              <a:gd name="connsiteY19" fmla="*/ 190123 h 2444436"/>
              <a:gd name="connsiteX20" fmla="*/ 986827 w 4501999"/>
              <a:gd name="connsiteY20" fmla="*/ 172016 h 2444436"/>
              <a:gd name="connsiteX21" fmla="*/ 1013988 w 4501999"/>
              <a:gd name="connsiteY21" fmla="*/ 162963 h 2444436"/>
              <a:gd name="connsiteX22" fmla="*/ 1059255 w 4501999"/>
              <a:gd name="connsiteY22" fmla="*/ 153909 h 2444436"/>
              <a:gd name="connsiteX23" fmla="*/ 1113576 w 4501999"/>
              <a:gd name="connsiteY23" fmla="*/ 135802 h 2444436"/>
              <a:gd name="connsiteX24" fmla="*/ 1186003 w 4501999"/>
              <a:gd name="connsiteY24" fmla="*/ 126749 h 2444436"/>
              <a:gd name="connsiteX25" fmla="*/ 1213164 w 4501999"/>
              <a:gd name="connsiteY25" fmla="*/ 117695 h 2444436"/>
              <a:gd name="connsiteX26" fmla="*/ 1430447 w 4501999"/>
              <a:gd name="connsiteY26" fmla="*/ 99588 h 2444436"/>
              <a:gd name="connsiteX27" fmla="*/ 1566249 w 4501999"/>
              <a:gd name="connsiteY27" fmla="*/ 81481 h 2444436"/>
              <a:gd name="connsiteX28" fmla="*/ 1620570 w 4501999"/>
              <a:gd name="connsiteY28" fmla="*/ 72428 h 2444436"/>
              <a:gd name="connsiteX29" fmla="*/ 1683944 w 4501999"/>
              <a:gd name="connsiteY29" fmla="*/ 63375 h 2444436"/>
              <a:gd name="connsiteX30" fmla="*/ 1810693 w 4501999"/>
              <a:gd name="connsiteY30" fmla="*/ 45268 h 2444436"/>
              <a:gd name="connsiteX31" fmla="*/ 2055136 w 4501999"/>
              <a:gd name="connsiteY31" fmla="*/ 54321 h 2444436"/>
              <a:gd name="connsiteX32" fmla="*/ 2109457 w 4501999"/>
              <a:gd name="connsiteY32" fmla="*/ 90535 h 2444436"/>
              <a:gd name="connsiteX33" fmla="*/ 2136617 w 4501999"/>
              <a:gd name="connsiteY33" fmla="*/ 108642 h 2444436"/>
              <a:gd name="connsiteX34" fmla="*/ 2299580 w 4501999"/>
              <a:gd name="connsiteY34" fmla="*/ 90535 h 2444436"/>
              <a:gd name="connsiteX35" fmla="*/ 2326740 w 4501999"/>
              <a:gd name="connsiteY35" fmla="*/ 72428 h 2444436"/>
              <a:gd name="connsiteX36" fmla="*/ 2399168 w 4501999"/>
              <a:gd name="connsiteY36" fmla="*/ 54321 h 2444436"/>
              <a:gd name="connsiteX37" fmla="*/ 2426328 w 4501999"/>
              <a:gd name="connsiteY37" fmla="*/ 36214 h 2444436"/>
              <a:gd name="connsiteX38" fmla="*/ 2516863 w 4501999"/>
              <a:gd name="connsiteY38" fmla="*/ 9054 h 2444436"/>
              <a:gd name="connsiteX39" fmla="*/ 2643611 w 4501999"/>
              <a:gd name="connsiteY39" fmla="*/ 0 h 2444436"/>
              <a:gd name="connsiteX40" fmla="*/ 2888055 w 4501999"/>
              <a:gd name="connsiteY40" fmla="*/ 9054 h 2444436"/>
              <a:gd name="connsiteX41" fmla="*/ 2933322 w 4501999"/>
              <a:gd name="connsiteY41" fmla="*/ 81481 h 2444436"/>
              <a:gd name="connsiteX42" fmla="*/ 2942376 w 4501999"/>
              <a:gd name="connsiteY42" fmla="*/ 108642 h 2444436"/>
              <a:gd name="connsiteX43" fmla="*/ 2978590 w 4501999"/>
              <a:gd name="connsiteY43" fmla="*/ 117695 h 2444436"/>
              <a:gd name="connsiteX44" fmla="*/ 3150605 w 4501999"/>
              <a:gd name="connsiteY44" fmla="*/ 108642 h 2444436"/>
              <a:gd name="connsiteX45" fmla="*/ 3195873 w 4501999"/>
              <a:gd name="connsiteY45" fmla="*/ 99588 h 2444436"/>
              <a:gd name="connsiteX46" fmla="*/ 3322621 w 4501999"/>
              <a:gd name="connsiteY46" fmla="*/ 81481 h 2444436"/>
              <a:gd name="connsiteX47" fmla="*/ 3349782 w 4501999"/>
              <a:gd name="connsiteY47" fmla="*/ 72428 h 2444436"/>
              <a:gd name="connsiteX48" fmla="*/ 3503691 w 4501999"/>
              <a:gd name="connsiteY48" fmla="*/ 63375 h 2444436"/>
              <a:gd name="connsiteX49" fmla="*/ 3576118 w 4501999"/>
              <a:gd name="connsiteY49" fmla="*/ 45268 h 2444436"/>
              <a:gd name="connsiteX50" fmla="*/ 3702867 w 4501999"/>
              <a:gd name="connsiteY50" fmla="*/ 27161 h 2444436"/>
              <a:gd name="connsiteX51" fmla="*/ 3730027 w 4501999"/>
              <a:gd name="connsiteY51" fmla="*/ 18107 h 2444436"/>
              <a:gd name="connsiteX52" fmla="*/ 3965417 w 4501999"/>
              <a:gd name="connsiteY52" fmla="*/ 27161 h 2444436"/>
              <a:gd name="connsiteX53" fmla="*/ 4037845 w 4501999"/>
              <a:gd name="connsiteY53" fmla="*/ 45268 h 2444436"/>
              <a:gd name="connsiteX54" fmla="*/ 4092166 w 4501999"/>
              <a:gd name="connsiteY54" fmla="*/ 54321 h 2444436"/>
              <a:gd name="connsiteX55" fmla="*/ 4146487 w 4501999"/>
              <a:gd name="connsiteY55" fmla="*/ 90535 h 2444436"/>
              <a:gd name="connsiteX56" fmla="*/ 4182701 w 4501999"/>
              <a:gd name="connsiteY56" fmla="*/ 108642 h 2444436"/>
              <a:gd name="connsiteX57" fmla="*/ 4237021 w 4501999"/>
              <a:gd name="connsiteY57" fmla="*/ 144856 h 2444436"/>
              <a:gd name="connsiteX58" fmla="*/ 4264182 w 4501999"/>
              <a:gd name="connsiteY58" fmla="*/ 162963 h 2444436"/>
              <a:gd name="connsiteX59" fmla="*/ 4300396 w 4501999"/>
              <a:gd name="connsiteY59" fmla="*/ 271604 h 2444436"/>
              <a:gd name="connsiteX60" fmla="*/ 4318503 w 4501999"/>
              <a:gd name="connsiteY60" fmla="*/ 325925 h 2444436"/>
              <a:gd name="connsiteX61" fmla="*/ 4336609 w 4501999"/>
              <a:gd name="connsiteY61" fmla="*/ 353085 h 2444436"/>
              <a:gd name="connsiteX62" fmla="*/ 4354716 w 4501999"/>
              <a:gd name="connsiteY62" fmla="*/ 407406 h 2444436"/>
              <a:gd name="connsiteX63" fmla="*/ 4363770 w 4501999"/>
              <a:gd name="connsiteY63" fmla="*/ 434567 h 2444436"/>
              <a:gd name="connsiteX64" fmla="*/ 4399984 w 4501999"/>
              <a:gd name="connsiteY64" fmla="*/ 488887 h 2444436"/>
              <a:gd name="connsiteX65" fmla="*/ 4454304 w 4501999"/>
              <a:gd name="connsiteY65" fmla="*/ 570369 h 2444436"/>
              <a:gd name="connsiteX66" fmla="*/ 4472411 w 4501999"/>
              <a:gd name="connsiteY66" fmla="*/ 597529 h 2444436"/>
              <a:gd name="connsiteX67" fmla="*/ 4490518 w 4501999"/>
              <a:gd name="connsiteY67" fmla="*/ 624689 h 2444436"/>
              <a:gd name="connsiteX68" fmla="*/ 4490518 w 4501999"/>
              <a:gd name="connsiteY68" fmla="*/ 805759 h 2444436"/>
              <a:gd name="connsiteX69" fmla="*/ 4481465 w 4501999"/>
              <a:gd name="connsiteY69" fmla="*/ 841973 h 2444436"/>
              <a:gd name="connsiteX70" fmla="*/ 4445251 w 4501999"/>
              <a:gd name="connsiteY70" fmla="*/ 896293 h 2444436"/>
              <a:gd name="connsiteX71" fmla="*/ 4427144 w 4501999"/>
              <a:gd name="connsiteY71" fmla="*/ 923454 h 2444436"/>
              <a:gd name="connsiteX72" fmla="*/ 4399984 w 4501999"/>
              <a:gd name="connsiteY72" fmla="*/ 941561 h 2444436"/>
              <a:gd name="connsiteX73" fmla="*/ 4318503 w 4501999"/>
              <a:gd name="connsiteY73" fmla="*/ 1023042 h 2444436"/>
              <a:gd name="connsiteX74" fmla="*/ 4291342 w 4501999"/>
              <a:gd name="connsiteY74" fmla="*/ 1050202 h 2444436"/>
              <a:gd name="connsiteX75" fmla="*/ 4227968 w 4501999"/>
              <a:gd name="connsiteY75" fmla="*/ 1095470 h 2444436"/>
              <a:gd name="connsiteX76" fmla="*/ 4191754 w 4501999"/>
              <a:gd name="connsiteY76" fmla="*/ 1131683 h 2444436"/>
              <a:gd name="connsiteX77" fmla="*/ 4146487 w 4501999"/>
              <a:gd name="connsiteY77" fmla="*/ 1158844 h 2444436"/>
              <a:gd name="connsiteX78" fmla="*/ 4119326 w 4501999"/>
              <a:gd name="connsiteY78" fmla="*/ 1176951 h 2444436"/>
              <a:gd name="connsiteX79" fmla="*/ 4028792 w 4501999"/>
              <a:gd name="connsiteY79" fmla="*/ 1240325 h 2444436"/>
              <a:gd name="connsiteX80" fmla="*/ 3983524 w 4501999"/>
              <a:gd name="connsiteY80" fmla="*/ 1267485 h 2444436"/>
              <a:gd name="connsiteX81" fmla="*/ 3956364 w 4501999"/>
              <a:gd name="connsiteY81" fmla="*/ 1276539 h 2444436"/>
              <a:gd name="connsiteX82" fmla="*/ 3920150 w 4501999"/>
              <a:gd name="connsiteY82" fmla="*/ 1303699 h 2444436"/>
              <a:gd name="connsiteX83" fmla="*/ 3820562 w 4501999"/>
              <a:gd name="connsiteY83" fmla="*/ 1358020 h 2444436"/>
              <a:gd name="connsiteX84" fmla="*/ 3757188 w 4501999"/>
              <a:gd name="connsiteY84" fmla="*/ 1403287 h 2444436"/>
              <a:gd name="connsiteX85" fmla="*/ 3720974 w 4501999"/>
              <a:gd name="connsiteY85" fmla="*/ 1439501 h 2444436"/>
              <a:gd name="connsiteX86" fmla="*/ 3648546 w 4501999"/>
              <a:gd name="connsiteY86" fmla="*/ 1502876 h 2444436"/>
              <a:gd name="connsiteX87" fmla="*/ 3630439 w 4501999"/>
              <a:gd name="connsiteY87" fmla="*/ 1530036 h 2444436"/>
              <a:gd name="connsiteX88" fmla="*/ 3603279 w 4501999"/>
              <a:gd name="connsiteY88" fmla="*/ 1557196 h 2444436"/>
              <a:gd name="connsiteX89" fmla="*/ 3585172 w 4501999"/>
              <a:gd name="connsiteY89" fmla="*/ 1584357 h 2444436"/>
              <a:gd name="connsiteX90" fmla="*/ 3530851 w 4501999"/>
              <a:gd name="connsiteY90" fmla="*/ 1638678 h 2444436"/>
              <a:gd name="connsiteX91" fmla="*/ 3503691 w 4501999"/>
              <a:gd name="connsiteY91" fmla="*/ 1674891 h 2444436"/>
              <a:gd name="connsiteX92" fmla="*/ 3467477 w 4501999"/>
              <a:gd name="connsiteY92" fmla="*/ 1711105 h 2444436"/>
              <a:gd name="connsiteX93" fmla="*/ 3449370 w 4501999"/>
              <a:gd name="connsiteY93" fmla="*/ 1738266 h 2444436"/>
              <a:gd name="connsiteX94" fmla="*/ 3385996 w 4501999"/>
              <a:gd name="connsiteY94" fmla="*/ 1801640 h 2444436"/>
              <a:gd name="connsiteX95" fmla="*/ 3331675 w 4501999"/>
              <a:gd name="connsiteY95" fmla="*/ 1874068 h 2444436"/>
              <a:gd name="connsiteX96" fmla="*/ 3304514 w 4501999"/>
              <a:gd name="connsiteY96" fmla="*/ 1892175 h 2444436"/>
              <a:gd name="connsiteX97" fmla="*/ 3259247 w 4501999"/>
              <a:gd name="connsiteY97" fmla="*/ 1946495 h 2444436"/>
              <a:gd name="connsiteX98" fmla="*/ 3168712 w 4501999"/>
              <a:gd name="connsiteY98" fmla="*/ 2027977 h 2444436"/>
              <a:gd name="connsiteX99" fmla="*/ 3105338 w 4501999"/>
              <a:gd name="connsiteY99" fmla="*/ 2091351 h 2444436"/>
              <a:gd name="connsiteX100" fmla="*/ 3078178 w 4501999"/>
              <a:gd name="connsiteY100" fmla="*/ 2109458 h 2444436"/>
              <a:gd name="connsiteX101" fmla="*/ 3051017 w 4501999"/>
              <a:gd name="connsiteY101" fmla="*/ 2136618 h 2444436"/>
              <a:gd name="connsiteX102" fmla="*/ 2969536 w 4501999"/>
              <a:gd name="connsiteY102" fmla="*/ 2190939 h 2444436"/>
              <a:gd name="connsiteX103" fmla="*/ 2942376 w 4501999"/>
              <a:gd name="connsiteY103" fmla="*/ 2218099 h 2444436"/>
              <a:gd name="connsiteX104" fmla="*/ 2906162 w 4501999"/>
              <a:gd name="connsiteY104" fmla="*/ 2245260 h 2444436"/>
              <a:gd name="connsiteX105" fmla="*/ 2879002 w 4501999"/>
              <a:gd name="connsiteY105" fmla="*/ 2263367 h 2444436"/>
              <a:gd name="connsiteX106" fmla="*/ 2851841 w 4501999"/>
              <a:gd name="connsiteY106" fmla="*/ 2290527 h 2444436"/>
              <a:gd name="connsiteX107" fmla="*/ 2815627 w 4501999"/>
              <a:gd name="connsiteY107" fmla="*/ 2299580 h 2444436"/>
              <a:gd name="connsiteX108" fmla="*/ 2716039 w 4501999"/>
              <a:gd name="connsiteY108" fmla="*/ 2335794 h 2444436"/>
              <a:gd name="connsiteX109" fmla="*/ 2652665 w 4501999"/>
              <a:gd name="connsiteY109" fmla="*/ 2372008 h 2444436"/>
              <a:gd name="connsiteX110" fmla="*/ 2598344 w 4501999"/>
              <a:gd name="connsiteY110" fmla="*/ 2381062 h 2444436"/>
              <a:gd name="connsiteX111" fmla="*/ 2562130 w 4501999"/>
              <a:gd name="connsiteY111" fmla="*/ 2390115 h 2444436"/>
              <a:gd name="connsiteX112" fmla="*/ 2507809 w 4501999"/>
              <a:gd name="connsiteY112" fmla="*/ 2408222 h 2444436"/>
              <a:gd name="connsiteX113" fmla="*/ 2417275 w 4501999"/>
              <a:gd name="connsiteY113" fmla="*/ 2435382 h 2444436"/>
              <a:gd name="connsiteX114" fmla="*/ 2399168 w 4501999"/>
              <a:gd name="connsiteY114" fmla="*/ 2444436 h 244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4501999" h="2444436">
                <a:moveTo>
                  <a:pt x="0" y="516048"/>
                </a:moveTo>
                <a:cubicBezTo>
                  <a:pt x="18107" y="506994"/>
                  <a:pt x="35524" y="496406"/>
                  <a:pt x="54320" y="488887"/>
                </a:cubicBezTo>
                <a:cubicBezTo>
                  <a:pt x="65873" y="484266"/>
                  <a:pt x="79405" y="485398"/>
                  <a:pt x="90534" y="479834"/>
                </a:cubicBezTo>
                <a:cubicBezTo>
                  <a:pt x="104030" y="473086"/>
                  <a:pt x="113952" y="460671"/>
                  <a:pt x="126748" y="452674"/>
                </a:cubicBezTo>
                <a:cubicBezTo>
                  <a:pt x="169081" y="426216"/>
                  <a:pt x="154488" y="440409"/>
                  <a:pt x="199176" y="425513"/>
                </a:cubicBezTo>
                <a:cubicBezTo>
                  <a:pt x="214593" y="420374"/>
                  <a:pt x="229907" y="414674"/>
                  <a:pt x="244443" y="407406"/>
                </a:cubicBezTo>
                <a:cubicBezTo>
                  <a:pt x="254175" y="402540"/>
                  <a:pt x="261415" y="393119"/>
                  <a:pt x="271603" y="389299"/>
                </a:cubicBezTo>
                <a:cubicBezTo>
                  <a:pt x="286011" y="383896"/>
                  <a:pt x="302025" y="384295"/>
                  <a:pt x="316871" y="380246"/>
                </a:cubicBezTo>
                <a:cubicBezTo>
                  <a:pt x="335285" y="375224"/>
                  <a:pt x="353085" y="368175"/>
                  <a:pt x="371192" y="362139"/>
                </a:cubicBezTo>
                <a:cubicBezTo>
                  <a:pt x="380245" y="359121"/>
                  <a:pt x="390412" y="358378"/>
                  <a:pt x="398352" y="353085"/>
                </a:cubicBezTo>
                <a:cubicBezTo>
                  <a:pt x="407405" y="347050"/>
                  <a:pt x="415569" y="339398"/>
                  <a:pt x="425512" y="334979"/>
                </a:cubicBezTo>
                <a:cubicBezTo>
                  <a:pt x="442953" y="327227"/>
                  <a:pt x="479833" y="316872"/>
                  <a:pt x="479833" y="316872"/>
                </a:cubicBezTo>
                <a:cubicBezTo>
                  <a:pt x="488887" y="310836"/>
                  <a:pt x="496671" y="302206"/>
                  <a:pt x="506994" y="298765"/>
                </a:cubicBezTo>
                <a:cubicBezTo>
                  <a:pt x="524408" y="292960"/>
                  <a:pt x="543254" y="292995"/>
                  <a:pt x="561314" y="289711"/>
                </a:cubicBezTo>
                <a:cubicBezTo>
                  <a:pt x="576454" y="286958"/>
                  <a:pt x="591736" y="284707"/>
                  <a:pt x="606582" y="280658"/>
                </a:cubicBezTo>
                <a:cubicBezTo>
                  <a:pt x="624996" y="275636"/>
                  <a:pt x="642796" y="268587"/>
                  <a:pt x="660903" y="262551"/>
                </a:cubicBezTo>
                <a:lnTo>
                  <a:pt x="715223" y="244444"/>
                </a:lnTo>
                <a:cubicBezTo>
                  <a:pt x="727294" y="241426"/>
                  <a:pt x="739473" y="238808"/>
                  <a:pt x="751437" y="235390"/>
                </a:cubicBezTo>
                <a:cubicBezTo>
                  <a:pt x="804344" y="220274"/>
                  <a:pt x="751162" y="231427"/>
                  <a:pt x="814811" y="217283"/>
                </a:cubicBezTo>
                <a:cubicBezTo>
                  <a:pt x="857913" y="207705"/>
                  <a:pt x="888116" y="204920"/>
                  <a:pt x="932506" y="190123"/>
                </a:cubicBezTo>
                <a:lnTo>
                  <a:pt x="986827" y="172016"/>
                </a:lnTo>
                <a:cubicBezTo>
                  <a:pt x="995881" y="168998"/>
                  <a:pt x="1004630" y="164835"/>
                  <a:pt x="1013988" y="162963"/>
                </a:cubicBezTo>
                <a:cubicBezTo>
                  <a:pt x="1029077" y="159945"/>
                  <a:pt x="1044409" y="157958"/>
                  <a:pt x="1059255" y="153909"/>
                </a:cubicBezTo>
                <a:cubicBezTo>
                  <a:pt x="1077669" y="148887"/>
                  <a:pt x="1094637" y="138169"/>
                  <a:pt x="1113576" y="135802"/>
                </a:cubicBezTo>
                <a:lnTo>
                  <a:pt x="1186003" y="126749"/>
                </a:lnTo>
                <a:cubicBezTo>
                  <a:pt x="1195057" y="123731"/>
                  <a:pt x="1203906" y="120010"/>
                  <a:pt x="1213164" y="117695"/>
                </a:cubicBezTo>
                <a:cubicBezTo>
                  <a:pt x="1288998" y="98736"/>
                  <a:pt x="1339096" y="104396"/>
                  <a:pt x="1430447" y="99588"/>
                </a:cubicBezTo>
                <a:cubicBezTo>
                  <a:pt x="1495960" y="77751"/>
                  <a:pt x="1433330" y="96250"/>
                  <a:pt x="1566249" y="81481"/>
                </a:cubicBezTo>
                <a:cubicBezTo>
                  <a:pt x="1584493" y="79454"/>
                  <a:pt x="1602427" y="75219"/>
                  <a:pt x="1620570" y="72428"/>
                </a:cubicBezTo>
                <a:cubicBezTo>
                  <a:pt x="1641661" y="69183"/>
                  <a:pt x="1662770" y="66022"/>
                  <a:pt x="1683944" y="63375"/>
                </a:cubicBezTo>
                <a:cubicBezTo>
                  <a:pt x="1798636" y="49038"/>
                  <a:pt x="1728539" y="61698"/>
                  <a:pt x="1810693" y="45268"/>
                </a:cubicBezTo>
                <a:cubicBezTo>
                  <a:pt x="1892174" y="48286"/>
                  <a:pt x="1974519" y="42106"/>
                  <a:pt x="2055136" y="54321"/>
                </a:cubicBezTo>
                <a:cubicBezTo>
                  <a:pt x="2076652" y="57581"/>
                  <a:pt x="2091350" y="78464"/>
                  <a:pt x="2109457" y="90535"/>
                </a:cubicBezTo>
                <a:lnTo>
                  <a:pt x="2136617" y="108642"/>
                </a:lnTo>
                <a:cubicBezTo>
                  <a:pt x="2144185" y="108101"/>
                  <a:pt x="2260930" y="107099"/>
                  <a:pt x="2299580" y="90535"/>
                </a:cubicBezTo>
                <a:cubicBezTo>
                  <a:pt x="2309581" y="86249"/>
                  <a:pt x="2316514" y="76146"/>
                  <a:pt x="2326740" y="72428"/>
                </a:cubicBezTo>
                <a:cubicBezTo>
                  <a:pt x="2350127" y="63923"/>
                  <a:pt x="2399168" y="54321"/>
                  <a:pt x="2399168" y="54321"/>
                </a:cubicBezTo>
                <a:cubicBezTo>
                  <a:pt x="2408221" y="48285"/>
                  <a:pt x="2416385" y="40633"/>
                  <a:pt x="2426328" y="36214"/>
                </a:cubicBezTo>
                <a:cubicBezTo>
                  <a:pt x="2435434" y="32167"/>
                  <a:pt x="2499304" y="11005"/>
                  <a:pt x="2516863" y="9054"/>
                </a:cubicBezTo>
                <a:cubicBezTo>
                  <a:pt x="2558961" y="4376"/>
                  <a:pt x="2601362" y="3018"/>
                  <a:pt x="2643611" y="0"/>
                </a:cubicBezTo>
                <a:cubicBezTo>
                  <a:pt x="2725092" y="3018"/>
                  <a:pt x="2806922" y="941"/>
                  <a:pt x="2888055" y="9054"/>
                </a:cubicBezTo>
                <a:cubicBezTo>
                  <a:pt x="2922685" y="12517"/>
                  <a:pt x="2926527" y="61097"/>
                  <a:pt x="2933322" y="81481"/>
                </a:cubicBezTo>
                <a:cubicBezTo>
                  <a:pt x="2936340" y="90535"/>
                  <a:pt x="2933117" y="106327"/>
                  <a:pt x="2942376" y="108642"/>
                </a:cubicBezTo>
                <a:lnTo>
                  <a:pt x="2978590" y="117695"/>
                </a:lnTo>
                <a:cubicBezTo>
                  <a:pt x="3035928" y="114677"/>
                  <a:pt x="3093386" y="113410"/>
                  <a:pt x="3150605" y="108642"/>
                </a:cubicBezTo>
                <a:cubicBezTo>
                  <a:pt x="3165940" y="107364"/>
                  <a:pt x="3180664" y="101928"/>
                  <a:pt x="3195873" y="99588"/>
                </a:cubicBezTo>
                <a:cubicBezTo>
                  <a:pt x="3240438" y="92732"/>
                  <a:pt x="3279066" y="91160"/>
                  <a:pt x="3322621" y="81481"/>
                </a:cubicBezTo>
                <a:cubicBezTo>
                  <a:pt x="3331937" y="79411"/>
                  <a:pt x="3340286" y="73378"/>
                  <a:pt x="3349782" y="72428"/>
                </a:cubicBezTo>
                <a:cubicBezTo>
                  <a:pt x="3400919" y="67315"/>
                  <a:pt x="3452388" y="66393"/>
                  <a:pt x="3503691" y="63375"/>
                </a:cubicBezTo>
                <a:cubicBezTo>
                  <a:pt x="3527833" y="57339"/>
                  <a:pt x="3551425" y="48355"/>
                  <a:pt x="3576118" y="45268"/>
                </a:cubicBezTo>
                <a:cubicBezTo>
                  <a:pt x="3666761" y="33937"/>
                  <a:pt x="3624546" y="40214"/>
                  <a:pt x="3702867" y="27161"/>
                </a:cubicBezTo>
                <a:cubicBezTo>
                  <a:pt x="3711920" y="24143"/>
                  <a:pt x="3720484" y="18107"/>
                  <a:pt x="3730027" y="18107"/>
                </a:cubicBezTo>
                <a:cubicBezTo>
                  <a:pt x="3808548" y="18107"/>
                  <a:pt x="3887200" y="20259"/>
                  <a:pt x="3965417" y="27161"/>
                </a:cubicBezTo>
                <a:cubicBezTo>
                  <a:pt x="3990206" y="29348"/>
                  <a:pt x="4013298" y="41177"/>
                  <a:pt x="4037845" y="45268"/>
                </a:cubicBezTo>
                <a:lnTo>
                  <a:pt x="4092166" y="54321"/>
                </a:lnTo>
                <a:cubicBezTo>
                  <a:pt x="4110273" y="66392"/>
                  <a:pt x="4127023" y="80803"/>
                  <a:pt x="4146487" y="90535"/>
                </a:cubicBezTo>
                <a:cubicBezTo>
                  <a:pt x="4158558" y="96571"/>
                  <a:pt x="4171128" y="101698"/>
                  <a:pt x="4182701" y="108642"/>
                </a:cubicBezTo>
                <a:cubicBezTo>
                  <a:pt x="4201361" y="119838"/>
                  <a:pt x="4218914" y="132785"/>
                  <a:pt x="4237021" y="144856"/>
                </a:cubicBezTo>
                <a:lnTo>
                  <a:pt x="4264182" y="162963"/>
                </a:lnTo>
                <a:lnTo>
                  <a:pt x="4300396" y="271604"/>
                </a:lnTo>
                <a:cubicBezTo>
                  <a:pt x="4300398" y="271609"/>
                  <a:pt x="4318499" y="325920"/>
                  <a:pt x="4318503" y="325925"/>
                </a:cubicBezTo>
                <a:cubicBezTo>
                  <a:pt x="4324538" y="334978"/>
                  <a:pt x="4332190" y="343142"/>
                  <a:pt x="4336609" y="353085"/>
                </a:cubicBezTo>
                <a:cubicBezTo>
                  <a:pt x="4344361" y="370526"/>
                  <a:pt x="4348680" y="389299"/>
                  <a:pt x="4354716" y="407406"/>
                </a:cubicBezTo>
                <a:cubicBezTo>
                  <a:pt x="4357734" y="416460"/>
                  <a:pt x="4358476" y="426626"/>
                  <a:pt x="4363770" y="434567"/>
                </a:cubicBezTo>
                <a:lnTo>
                  <a:pt x="4399984" y="488887"/>
                </a:lnTo>
                <a:lnTo>
                  <a:pt x="4454304" y="570369"/>
                </a:lnTo>
                <a:lnTo>
                  <a:pt x="4472411" y="597529"/>
                </a:lnTo>
                <a:lnTo>
                  <a:pt x="4490518" y="624689"/>
                </a:lnTo>
                <a:cubicBezTo>
                  <a:pt x="4507173" y="707962"/>
                  <a:pt x="4504418" y="673712"/>
                  <a:pt x="4490518" y="805759"/>
                </a:cubicBezTo>
                <a:cubicBezTo>
                  <a:pt x="4489215" y="818133"/>
                  <a:pt x="4487030" y="830844"/>
                  <a:pt x="4481465" y="841973"/>
                </a:cubicBezTo>
                <a:cubicBezTo>
                  <a:pt x="4471733" y="861437"/>
                  <a:pt x="4457322" y="878186"/>
                  <a:pt x="4445251" y="896293"/>
                </a:cubicBezTo>
                <a:cubicBezTo>
                  <a:pt x="4439215" y="905347"/>
                  <a:pt x="4436198" y="917418"/>
                  <a:pt x="4427144" y="923454"/>
                </a:cubicBezTo>
                <a:cubicBezTo>
                  <a:pt x="4418091" y="929490"/>
                  <a:pt x="4408116" y="934332"/>
                  <a:pt x="4399984" y="941561"/>
                </a:cubicBezTo>
                <a:cubicBezTo>
                  <a:pt x="4399944" y="941597"/>
                  <a:pt x="4332102" y="1009443"/>
                  <a:pt x="4318503" y="1023042"/>
                </a:cubicBezTo>
                <a:cubicBezTo>
                  <a:pt x="4309449" y="1032096"/>
                  <a:pt x="4301995" y="1043100"/>
                  <a:pt x="4291342" y="1050202"/>
                </a:cubicBezTo>
                <a:cubicBezTo>
                  <a:pt x="4271060" y="1063724"/>
                  <a:pt x="4245937" y="1079747"/>
                  <a:pt x="4227968" y="1095470"/>
                </a:cubicBezTo>
                <a:cubicBezTo>
                  <a:pt x="4215121" y="1106711"/>
                  <a:pt x="4205229" y="1121202"/>
                  <a:pt x="4191754" y="1131683"/>
                </a:cubicBezTo>
                <a:cubicBezTo>
                  <a:pt x="4177864" y="1142486"/>
                  <a:pt x="4161409" y="1149518"/>
                  <a:pt x="4146487" y="1158844"/>
                </a:cubicBezTo>
                <a:cubicBezTo>
                  <a:pt x="4137260" y="1164611"/>
                  <a:pt x="4128180" y="1170627"/>
                  <a:pt x="4119326" y="1176951"/>
                </a:cubicBezTo>
                <a:cubicBezTo>
                  <a:pt x="4076006" y="1207893"/>
                  <a:pt x="4080807" y="1209117"/>
                  <a:pt x="4028792" y="1240325"/>
                </a:cubicBezTo>
                <a:cubicBezTo>
                  <a:pt x="4013703" y="1249378"/>
                  <a:pt x="3999263" y="1259615"/>
                  <a:pt x="3983524" y="1267485"/>
                </a:cubicBezTo>
                <a:cubicBezTo>
                  <a:pt x="3974988" y="1271753"/>
                  <a:pt x="3965417" y="1273521"/>
                  <a:pt x="3956364" y="1276539"/>
                </a:cubicBezTo>
                <a:cubicBezTo>
                  <a:pt x="3944293" y="1285592"/>
                  <a:pt x="3933184" y="1296096"/>
                  <a:pt x="3920150" y="1303699"/>
                </a:cubicBezTo>
                <a:cubicBezTo>
                  <a:pt x="3898609" y="1316264"/>
                  <a:pt x="3845745" y="1336435"/>
                  <a:pt x="3820562" y="1358020"/>
                </a:cubicBezTo>
                <a:cubicBezTo>
                  <a:pt x="3765884" y="1404887"/>
                  <a:pt x="3807093" y="1386653"/>
                  <a:pt x="3757188" y="1403287"/>
                </a:cubicBezTo>
                <a:cubicBezTo>
                  <a:pt x="3745117" y="1415358"/>
                  <a:pt x="3733822" y="1428259"/>
                  <a:pt x="3720974" y="1439501"/>
                </a:cubicBezTo>
                <a:cubicBezTo>
                  <a:pt x="3673410" y="1481120"/>
                  <a:pt x="3692820" y="1451223"/>
                  <a:pt x="3648546" y="1502876"/>
                </a:cubicBezTo>
                <a:cubicBezTo>
                  <a:pt x="3641465" y="1511137"/>
                  <a:pt x="3637405" y="1521677"/>
                  <a:pt x="3630439" y="1530036"/>
                </a:cubicBezTo>
                <a:cubicBezTo>
                  <a:pt x="3622242" y="1539872"/>
                  <a:pt x="3611475" y="1547360"/>
                  <a:pt x="3603279" y="1557196"/>
                </a:cubicBezTo>
                <a:cubicBezTo>
                  <a:pt x="3596313" y="1565555"/>
                  <a:pt x="3592401" y="1576224"/>
                  <a:pt x="3585172" y="1584357"/>
                </a:cubicBezTo>
                <a:cubicBezTo>
                  <a:pt x="3568160" y="1603496"/>
                  <a:pt x="3546215" y="1618192"/>
                  <a:pt x="3530851" y="1638678"/>
                </a:cubicBezTo>
                <a:cubicBezTo>
                  <a:pt x="3521798" y="1650749"/>
                  <a:pt x="3513627" y="1663536"/>
                  <a:pt x="3503691" y="1674891"/>
                </a:cubicBezTo>
                <a:cubicBezTo>
                  <a:pt x="3492449" y="1687739"/>
                  <a:pt x="3478587" y="1698143"/>
                  <a:pt x="3467477" y="1711105"/>
                </a:cubicBezTo>
                <a:cubicBezTo>
                  <a:pt x="3460396" y="1719367"/>
                  <a:pt x="3456649" y="1730178"/>
                  <a:pt x="3449370" y="1738266"/>
                </a:cubicBezTo>
                <a:cubicBezTo>
                  <a:pt x="3429385" y="1760472"/>
                  <a:pt x="3402568" y="1776783"/>
                  <a:pt x="3385996" y="1801640"/>
                </a:cubicBezTo>
                <a:cubicBezTo>
                  <a:pt x="3369281" y="1826712"/>
                  <a:pt x="3353178" y="1852565"/>
                  <a:pt x="3331675" y="1874068"/>
                </a:cubicBezTo>
                <a:cubicBezTo>
                  <a:pt x="3323981" y="1881762"/>
                  <a:pt x="3312873" y="1885209"/>
                  <a:pt x="3304514" y="1892175"/>
                </a:cubicBezTo>
                <a:cubicBezTo>
                  <a:pt x="3251441" y="1936402"/>
                  <a:pt x="3299939" y="1900717"/>
                  <a:pt x="3259247" y="1946495"/>
                </a:cubicBezTo>
                <a:cubicBezTo>
                  <a:pt x="3160983" y="2057042"/>
                  <a:pt x="3245018" y="1958607"/>
                  <a:pt x="3168712" y="2027977"/>
                </a:cubicBezTo>
                <a:cubicBezTo>
                  <a:pt x="3146606" y="2048073"/>
                  <a:pt x="3130195" y="2074779"/>
                  <a:pt x="3105338" y="2091351"/>
                </a:cubicBezTo>
                <a:cubicBezTo>
                  <a:pt x="3096285" y="2097387"/>
                  <a:pt x="3086537" y="2102492"/>
                  <a:pt x="3078178" y="2109458"/>
                </a:cubicBezTo>
                <a:cubicBezTo>
                  <a:pt x="3068342" y="2117655"/>
                  <a:pt x="3061260" y="2128936"/>
                  <a:pt x="3051017" y="2136618"/>
                </a:cubicBezTo>
                <a:cubicBezTo>
                  <a:pt x="3024903" y="2156204"/>
                  <a:pt x="2992618" y="2167857"/>
                  <a:pt x="2969536" y="2190939"/>
                </a:cubicBezTo>
                <a:cubicBezTo>
                  <a:pt x="2960483" y="2199992"/>
                  <a:pt x="2952097" y="2209767"/>
                  <a:pt x="2942376" y="2218099"/>
                </a:cubicBezTo>
                <a:cubicBezTo>
                  <a:pt x="2930919" y="2227919"/>
                  <a:pt x="2918441" y="2236489"/>
                  <a:pt x="2906162" y="2245260"/>
                </a:cubicBezTo>
                <a:cubicBezTo>
                  <a:pt x="2897308" y="2251584"/>
                  <a:pt x="2887361" y="2256401"/>
                  <a:pt x="2879002" y="2263367"/>
                </a:cubicBezTo>
                <a:cubicBezTo>
                  <a:pt x="2869166" y="2271564"/>
                  <a:pt x="2862958" y="2284175"/>
                  <a:pt x="2851841" y="2290527"/>
                </a:cubicBezTo>
                <a:cubicBezTo>
                  <a:pt x="2841038" y="2296700"/>
                  <a:pt x="2827321" y="2295328"/>
                  <a:pt x="2815627" y="2299580"/>
                </a:cubicBezTo>
                <a:cubicBezTo>
                  <a:pt x="2698067" y="2342329"/>
                  <a:pt x="2797694" y="2315381"/>
                  <a:pt x="2716039" y="2335794"/>
                </a:cubicBezTo>
                <a:cubicBezTo>
                  <a:pt x="2697854" y="2347918"/>
                  <a:pt x="2673551" y="2365742"/>
                  <a:pt x="2652665" y="2372008"/>
                </a:cubicBezTo>
                <a:cubicBezTo>
                  <a:pt x="2635082" y="2377283"/>
                  <a:pt x="2616344" y="2377462"/>
                  <a:pt x="2598344" y="2381062"/>
                </a:cubicBezTo>
                <a:cubicBezTo>
                  <a:pt x="2586143" y="2383502"/>
                  <a:pt x="2574048" y="2386540"/>
                  <a:pt x="2562130" y="2390115"/>
                </a:cubicBezTo>
                <a:cubicBezTo>
                  <a:pt x="2543848" y="2395599"/>
                  <a:pt x="2526325" y="2403592"/>
                  <a:pt x="2507809" y="2408222"/>
                </a:cubicBezTo>
                <a:cubicBezTo>
                  <a:pt x="2481825" y="2414719"/>
                  <a:pt x="2439306" y="2424366"/>
                  <a:pt x="2417275" y="2435382"/>
                </a:cubicBezTo>
                <a:lnTo>
                  <a:pt x="2399168" y="2444436"/>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 name="CuadroTexto 6">
            <a:extLst>
              <a:ext uri="{FF2B5EF4-FFF2-40B4-BE49-F238E27FC236}">
                <a16:creationId xmlns:a16="http://schemas.microsoft.com/office/drawing/2014/main" id="{4C3C1F77-BB50-4C16-8E6A-DA3ED643ED99}"/>
              </a:ext>
            </a:extLst>
          </p:cNvPr>
          <p:cNvSpPr txBox="1"/>
          <p:nvPr/>
        </p:nvSpPr>
        <p:spPr>
          <a:xfrm>
            <a:off x="671541" y="5377757"/>
            <a:ext cx="782458" cy="369332"/>
          </a:xfrm>
          <a:prstGeom prst="rect">
            <a:avLst/>
          </a:prstGeom>
          <a:noFill/>
        </p:spPr>
        <p:txBody>
          <a:bodyPr wrap="none" rtlCol="0">
            <a:spAutoFit/>
          </a:bodyPr>
          <a:lstStyle/>
          <a:p>
            <a:pPr algn="ctr"/>
            <a:r>
              <a:rPr lang="es-ES" dirty="0">
                <a:solidFill>
                  <a:schemeClr val="bg1"/>
                </a:solidFill>
              </a:rPr>
              <a:t>Arveja</a:t>
            </a:r>
            <a:endParaRPr lang="es-PE" dirty="0">
              <a:solidFill>
                <a:schemeClr val="bg1"/>
              </a:solidFill>
            </a:endParaRPr>
          </a:p>
        </p:txBody>
      </p:sp>
      <p:sp>
        <p:nvSpPr>
          <p:cNvPr id="8" name="Forma libre: forma 7">
            <a:extLst>
              <a:ext uri="{FF2B5EF4-FFF2-40B4-BE49-F238E27FC236}">
                <a16:creationId xmlns:a16="http://schemas.microsoft.com/office/drawing/2014/main" id="{A9A51FC5-0880-46CE-943C-93546AE52C84}"/>
              </a:ext>
            </a:extLst>
          </p:cNvPr>
          <p:cNvSpPr/>
          <p:nvPr/>
        </p:nvSpPr>
        <p:spPr>
          <a:xfrm>
            <a:off x="27160" y="3277354"/>
            <a:ext cx="6727462" cy="1792586"/>
          </a:xfrm>
          <a:custGeom>
            <a:avLst/>
            <a:gdLst>
              <a:gd name="connsiteX0" fmla="*/ 4463359 w 6727462"/>
              <a:gd name="connsiteY0" fmla="*/ 1792586 h 1792586"/>
              <a:gd name="connsiteX1" fmla="*/ 4572000 w 6727462"/>
              <a:gd name="connsiteY1" fmla="*/ 1774479 h 1792586"/>
              <a:gd name="connsiteX2" fmla="*/ 4635375 w 6727462"/>
              <a:gd name="connsiteY2" fmla="*/ 1729211 h 1792586"/>
              <a:gd name="connsiteX3" fmla="*/ 4671589 w 6727462"/>
              <a:gd name="connsiteY3" fmla="*/ 1720158 h 1792586"/>
              <a:gd name="connsiteX4" fmla="*/ 4698749 w 6727462"/>
              <a:gd name="connsiteY4" fmla="*/ 1692998 h 1792586"/>
              <a:gd name="connsiteX5" fmla="*/ 4725909 w 6727462"/>
              <a:gd name="connsiteY5" fmla="*/ 1674891 h 1792586"/>
              <a:gd name="connsiteX6" fmla="*/ 4771177 w 6727462"/>
              <a:gd name="connsiteY6" fmla="*/ 1647730 h 1792586"/>
              <a:gd name="connsiteX7" fmla="*/ 4852658 w 6727462"/>
              <a:gd name="connsiteY7" fmla="*/ 1602463 h 1792586"/>
              <a:gd name="connsiteX8" fmla="*/ 4906979 w 6727462"/>
              <a:gd name="connsiteY8" fmla="*/ 1566249 h 1792586"/>
              <a:gd name="connsiteX9" fmla="*/ 4934139 w 6727462"/>
              <a:gd name="connsiteY9" fmla="*/ 1548142 h 1792586"/>
              <a:gd name="connsiteX10" fmla="*/ 4961299 w 6727462"/>
              <a:gd name="connsiteY10" fmla="*/ 1530035 h 1792586"/>
              <a:gd name="connsiteX11" fmla="*/ 4997513 w 6727462"/>
              <a:gd name="connsiteY11" fmla="*/ 1502875 h 1792586"/>
              <a:gd name="connsiteX12" fmla="*/ 5024674 w 6727462"/>
              <a:gd name="connsiteY12" fmla="*/ 1493821 h 1792586"/>
              <a:gd name="connsiteX13" fmla="*/ 5088048 w 6727462"/>
              <a:gd name="connsiteY13" fmla="*/ 1457607 h 1792586"/>
              <a:gd name="connsiteX14" fmla="*/ 5160476 w 6727462"/>
              <a:gd name="connsiteY14" fmla="*/ 1403287 h 1792586"/>
              <a:gd name="connsiteX15" fmla="*/ 5251010 w 6727462"/>
              <a:gd name="connsiteY15" fmla="*/ 1330859 h 1792586"/>
              <a:gd name="connsiteX16" fmla="*/ 5278171 w 6727462"/>
              <a:gd name="connsiteY16" fmla="*/ 1321805 h 1792586"/>
              <a:gd name="connsiteX17" fmla="*/ 5314385 w 6727462"/>
              <a:gd name="connsiteY17" fmla="*/ 1294645 h 1792586"/>
              <a:gd name="connsiteX18" fmla="*/ 5368705 w 6727462"/>
              <a:gd name="connsiteY18" fmla="*/ 1258431 h 1792586"/>
              <a:gd name="connsiteX19" fmla="*/ 5423026 w 6727462"/>
              <a:gd name="connsiteY19" fmla="*/ 1222217 h 1792586"/>
              <a:gd name="connsiteX20" fmla="*/ 5450187 w 6727462"/>
              <a:gd name="connsiteY20" fmla="*/ 1195057 h 1792586"/>
              <a:gd name="connsiteX21" fmla="*/ 5477347 w 6727462"/>
              <a:gd name="connsiteY21" fmla="*/ 1176950 h 1792586"/>
              <a:gd name="connsiteX22" fmla="*/ 5495454 w 6727462"/>
              <a:gd name="connsiteY22" fmla="*/ 1149790 h 1792586"/>
              <a:gd name="connsiteX23" fmla="*/ 5585989 w 6727462"/>
              <a:gd name="connsiteY23" fmla="*/ 1095469 h 1792586"/>
              <a:gd name="connsiteX24" fmla="*/ 5640309 w 6727462"/>
              <a:gd name="connsiteY24" fmla="*/ 1050202 h 1792586"/>
              <a:gd name="connsiteX25" fmla="*/ 5730844 w 6727462"/>
              <a:gd name="connsiteY25" fmla="*/ 986827 h 1792586"/>
              <a:gd name="connsiteX26" fmla="*/ 5758004 w 6727462"/>
              <a:gd name="connsiteY26" fmla="*/ 968720 h 1792586"/>
              <a:gd name="connsiteX27" fmla="*/ 5794218 w 6727462"/>
              <a:gd name="connsiteY27" fmla="*/ 950613 h 1792586"/>
              <a:gd name="connsiteX28" fmla="*/ 5839486 w 6727462"/>
              <a:gd name="connsiteY28" fmla="*/ 914400 h 1792586"/>
              <a:gd name="connsiteX29" fmla="*/ 5893806 w 6727462"/>
              <a:gd name="connsiteY29" fmla="*/ 860079 h 1792586"/>
              <a:gd name="connsiteX30" fmla="*/ 5920967 w 6727462"/>
              <a:gd name="connsiteY30" fmla="*/ 832918 h 1792586"/>
              <a:gd name="connsiteX31" fmla="*/ 5948127 w 6727462"/>
              <a:gd name="connsiteY31" fmla="*/ 796704 h 1792586"/>
              <a:gd name="connsiteX32" fmla="*/ 5975288 w 6727462"/>
              <a:gd name="connsiteY32" fmla="*/ 769544 h 1792586"/>
              <a:gd name="connsiteX33" fmla="*/ 6011501 w 6727462"/>
              <a:gd name="connsiteY33" fmla="*/ 715223 h 1792586"/>
              <a:gd name="connsiteX34" fmla="*/ 6029608 w 6727462"/>
              <a:gd name="connsiteY34" fmla="*/ 679009 h 1792586"/>
              <a:gd name="connsiteX35" fmla="*/ 6056769 w 6727462"/>
              <a:gd name="connsiteY35" fmla="*/ 660902 h 1792586"/>
              <a:gd name="connsiteX36" fmla="*/ 6074876 w 6727462"/>
              <a:gd name="connsiteY36" fmla="*/ 606582 h 1792586"/>
              <a:gd name="connsiteX37" fmla="*/ 6129196 w 6727462"/>
              <a:gd name="connsiteY37" fmla="*/ 516047 h 1792586"/>
              <a:gd name="connsiteX38" fmla="*/ 6147303 w 6727462"/>
              <a:gd name="connsiteY38" fmla="*/ 488887 h 1792586"/>
              <a:gd name="connsiteX39" fmla="*/ 6156357 w 6727462"/>
              <a:gd name="connsiteY39" fmla="*/ 461726 h 1792586"/>
              <a:gd name="connsiteX40" fmla="*/ 6192571 w 6727462"/>
              <a:gd name="connsiteY40" fmla="*/ 407405 h 1792586"/>
              <a:gd name="connsiteX41" fmla="*/ 6210678 w 6727462"/>
              <a:gd name="connsiteY41" fmla="*/ 380245 h 1792586"/>
              <a:gd name="connsiteX42" fmla="*/ 6237838 w 6727462"/>
              <a:gd name="connsiteY42" fmla="*/ 362138 h 1792586"/>
              <a:gd name="connsiteX43" fmla="*/ 6283105 w 6727462"/>
              <a:gd name="connsiteY43" fmla="*/ 298764 h 1792586"/>
              <a:gd name="connsiteX44" fmla="*/ 6337426 w 6727462"/>
              <a:gd name="connsiteY44" fmla="*/ 262550 h 1792586"/>
              <a:gd name="connsiteX45" fmla="*/ 6364587 w 6727462"/>
              <a:gd name="connsiteY45" fmla="*/ 235390 h 1792586"/>
              <a:gd name="connsiteX46" fmla="*/ 6427961 w 6727462"/>
              <a:gd name="connsiteY46" fmla="*/ 208229 h 1792586"/>
              <a:gd name="connsiteX47" fmla="*/ 6455121 w 6727462"/>
              <a:gd name="connsiteY47" fmla="*/ 181069 h 1792586"/>
              <a:gd name="connsiteX48" fmla="*/ 6491335 w 6727462"/>
              <a:gd name="connsiteY48" fmla="*/ 172015 h 1792586"/>
              <a:gd name="connsiteX49" fmla="*/ 6518495 w 6727462"/>
              <a:gd name="connsiteY49" fmla="*/ 153908 h 1792586"/>
              <a:gd name="connsiteX50" fmla="*/ 6572816 w 6727462"/>
              <a:gd name="connsiteY50" fmla="*/ 135802 h 1792586"/>
              <a:gd name="connsiteX51" fmla="*/ 6609030 w 6727462"/>
              <a:gd name="connsiteY51" fmla="*/ 117695 h 1792586"/>
              <a:gd name="connsiteX52" fmla="*/ 6672404 w 6727462"/>
              <a:gd name="connsiteY52" fmla="*/ 81481 h 1792586"/>
              <a:gd name="connsiteX53" fmla="*/ 6726725 w 6727462"/>
              <a:gd name="connsiteY53" fmla="*/ 45267 h 1792586"/>
              <a:gd name="connsiteX54" fmla="*/ 6717672 w 6727462"/>
              <a:gd name="connsiteY54" fmla="*/ 18106 h 1792586"/>
              <a:gd name="connsiteX55" fmla="*/ 6672404 w 6727462"/>
              <a:gd name="connsiteY55" fmla="*/ 9053 h 1792586"/>
              <a:gd name="connsiteX56" fmla="*/ 6563763 w 6727462"/>
              <a:gd name="connsiteY56" fmla="*/ 0 h 1792586"/>
              <a:gd name="connsiteX57" fmla="*/ 6446068 w 6727462"/>
              <a:gd name="connsiteY57" fmla="*/ 9053 h 1792586"/>
              <a:gd name="connsiteX58" fmla="*/ 6156357 w 6727462"/>
              <a:gd name="connsiteY58" fmla="*/ 18106 h 1792586"/>
              <a:gd name="connsiteX59" fmla="*/ 6120143 w 6727462"/>
              <a:gd name="connsiteY59" fmla="*/ 27160 h 1792586"/>
              <a:gd name="connsiteX60" fmla="*/ 6056769 w 6727462"/>
              <a:gd name="connsiteY60" fmla="*/ 36213 h 1792586"/>
              <a:gd name="connsiteX61" fmla="*/ 6011501 w 6727462"/>
              <a:gd name="connsiteY61" fmla="*/ 45267 h 1792586"/>
              <a:gd name="connsiteX62" fmla="*/ 5930020 w 6727462"/>
              <a:gd name="connsiteY62" fmla="*/ 54320 h 1792586"/>
              <a:gd name="connsiteX63" fmla="*/ 5857592 w 6727462"/>
              <a:gd name="connsiteY63" fmla="*/ 63374 h 1792586"/>
              <a:gd name="connsiteX64" fmla="*/ 5739897 w 6727462"/>
              <a:gd name="connsiteY64" fmla="*/ 81481 h 1792586"/>
              <a:gd name="connsiteX65" fmla="*/ 5685577 w 6727462"/>
              <a:gd name="connsiteY65" fmla="*/ 90534 h 1792586"/>
              <a:gd name="connsiteX66" fmla="*/ 5640309 w 6727462"/>
              <a:gd name="connsiteY66" fmla="*/ 99588 h 1792586"/>
              <a:gd name="connsiteX67" fmla="*/ 5531668 w 6727462"/>
              <a:gd name="connsiteY67" fmla="*/ 108641 h 1792586"/>
              <a:gd name="connsiteX68" fmla="*/ 4906979 w 6727462"/>
              <a:gd name="connsiteY68" fmla="*/ 99588 h 1792586"/>
              <a:gd name="connsiteX69" fmla="*/ 4798337 w 6727462"/>
              <a:gd name="connsiteY69" fmla="*/ 81481 h 1792586"/>
              <a:gd name="connsiteX70" fmla="*/ 4698749 w 6727462"/>
              <a:gd name="connsiteY70" fmla="*/ 72427 h 1792586"/>
              <a:gd name="connsiteX71" fmla="*/ 4617268 w 6727462"/>
              <a:gd name="connsiteY71" fmla="*/ 63374 h 1792586"/>
              <a:gd name="connsiteX72" fmla="*/ 4255129 w 6727462"/>
              <a:gd name="connsiteY72" fmla="*/ 72427 h 1792586"/>
              <a:gd name="connsiteX73" fmla="*/ 4209862 w 6727462"/>
              <a:gd name="connsiteY73" fmla="*/ 81481 h 1792586"/>
              <a:gd name="connsiteX74" fmla="*/ 4110274 w 6727462"/>
              <a:gd name="connsiteY74" fmla="*/ 99588 h 1792586"/>
              <a:gd name="connsiteX75" fmla="*/ 4055953 w 6727462"/>
              <a:gd name="connsiteY75" fmla="*/ 117695 h 1792586"/>
              <a:gd name="connsiteX76" fmla="*/ 3965418 w 6727462"/>
              <a:gd name="connsiteY76" fmla="*/ 126748 h 1792586"/>
              <a:gd name="connsiteX77" fmla="*/ 3847723 w 6727462"/>
              <a:gd name="connsiteY77" fmla="*/ 144855 h 1792586"/>
              <a:gd name="connsiteX78" fmla="*/ 2752254 w 6727462"/>
              <a:gd name="connsiteY78" fmla="*/ 153908 h 1792586"/>
              <a:gd name="connsiteX79" fmla="*/ 2661719 w 6727462"/>
              <a:gd name="connsiteY79" fmla="*/ 172015 h 1792586"/>
              <a:gd name="connsiteX80" fmla="*/ 2553078 w 6727462"/>
              <a:gd name="connsiteY80" fmla="*/ 190122 h 1792586"/>
              <a:gd name="connsiteX81" fmla="*/ 2516864 w 6727462"/>
              <a:gd name="connsiteY81" fmla="*/ 208229 h 1792586"/>
              <a:gd name="connsiteX82" fmla="*/ 2444436 w 6727462"/>
              <a:gd name="connsiteY82" fmla="*/ 217283 h 1792586"/>
              <a:gd name="connsiteX83" fmla="*/ 2417276 w 6727462"/>
              <a:gd name="connsiteY83" fmla="*/ 226336 h 1792586"/>
              <a:gd name="connsiteX84" fmla="*/ 1919335 w 6727462"/>
              <a:gd name="connsiteY84" fmla="*/ 208229 h 1792586"/>
              <a:gd name="connsiteX85" fmla="*/ 1874068 w 6727462"/>
              <a:gd name="connsiteY85" fmla="*/ 199176 h 1792586"/>
              <a:gd name="connsiteX86" fmla="*/ 1801640 w 6727462"/>
              <a:gd name="connsiteY86" fmla="*/ 190122 h 1792586"/>
              <a:gd name="connsiteX87" fmla="*/ 1484769 w 6727462"/>
              <a:gd name="connsiteY87" fmla="*/ 208229 h 1792586"/>
              <a:gd name="connsiteX88" fmla="*/ 1412341 w 6727462"/>
              <a:gd name="connsiteY88" fmla="*/ 226336 h 1792586"/>
              <a:gd name="connsiteX89" fmla="*/ 1376127 w 6727462"/>
              <a:gd name="connsiteY89" fmla="*/ 235390 h 1792586"/>
              <a:gd name="connsiteX90" fmla="*/ 1303699 w 6727462"/>
              <a:gd name="connsiteY90" fmla="*/ 262550 h 1792586"/>
              <a:gd name="connsiteX91" fmla="*/ 1213165 w 6727462"/>
              <a:gd name="connsiteY91" fmla="*/ 289710 h 1792586"/>
              <a:gd name="connsiteX92" fmla="*/ 1158844 w 6727462"/>
              <a:gd name="connsiteY92" fmla="*/ 307817 h 1792586"/>
              <a:gd name="connsiteX93" fmla="*/ 1131684 w 6727462"/>
              <a:gd name="connsiteY93" fmla="*/ 316871 h 1792586"/>
              <a:gd name="connsiteX94" fmla="*/ 1095470 w 6727462"/>
              <a:gd name="connsiteY94" fmla="*/ 325924 h 1792586"/>
              <a:gd name="connsiteX95" fmla="*/ 1068309 w 6727462"/>
              <a:gd name="connsiteY95" fmla="*/ 334978 h 1792586"/>
              <a:gd name="connsiteX96" fmla="*/ 1023042 w 6727462"/>
              <a:gd name="connsiteY96" fmla="*/ 344031 h 1792586"/>
              <a:gd name="connsiteX97" fmla="*/ 941561 w 6727462"/>
              <a:gd name="connsiteY97" fmla="*/ 371192 h 1792586"/>
              <a:gd name="connsiteX98" fmla="*/ 869133 w 6727462"/>
              <a:gd name="connsiteY98" fmla="*/ 389299 h 1792586"/>
              <a:gd name="connsiteX99" fmla="*/ 841973 w 6727462"/>
              <a:gd name="connsiteY99" fmla="*/ 398352 h 1792586"/>
              <a:gd name="connsiteX100" fmla="*/ 805759 w 6727462"/>
              <a:gd name="connsiteY100" fmla="*/ 407405 h 1792586"/>
              <a:gd name="connsiteX101" fmla="*/ 751438 w 6727462"/>
              <a:gd name="connsiteY101" fmla="*/ 425512 h 1792586"/>
              <a:gd name="connsiteX102" fmla="*/ 715224 w 6727462"/>
              <a:gd name="connsiteY102" fmla="*/ 443619 h 1792586"/>
              <a:gd name="connsiteX103" fmla="*/ 669957 w 6727462"/>
              <a:gd name="connsiteY103" fmla="*/ 452673 h 1792586"/>
              <a:gd name="connsiteX104" fmla="*/ 642796 w 6727462"/>
              <a:gd name="connsiteY104" fmla="*/ 461726 h 1792586"/>
              <a:gd name="connsiteX105" fmla="*/ 570369 w 6727462"/>
              <a:gd name="connsiteY105" fmla="*/ 479833 h 1792586"/>
              <a:gd name="connsiteX106" fmla="*/ 534155 w 6727462"/>
              <a:gd name="connsiteY106" fmla="*/ 488887 h 1792586"/>
              <a:gd name="connsiteX107" fmla="*/ 470781 w 6727462"/>
              <a:gd name="connsiteY107" fmla="*/ 525101 h 1792586"/>
              <a:gd name="connsiteX108" fmla="*/ 425513 w 6727462"/>
              <a:gd name="connsiteY108" fmla="*/ 534154 h 1792586"/>
              <a:gd name="connsiteX109" fmla="*/ 334979 w 6727462"/>
              <a:gd name="connsiteY109" fmla="*/ 561314 h 1792586"/>
              <a:gd name="connsiteX110" fmla="*/ 253497 w 6727462"/>
              <a:gd name="connsiteY110" fmla="*/ 570368 h 1792586"/>
              <a:gd name="connsiteX111" fmla="*/ 181070 w 6727462"/>
              <a:gd name="connsiteY111" fmla="*/ 579421 h 1792586"/>
              <a:gd name="connsiteX112" fmla="*/ 126749 w 6727462"/>
              <a:gd name="connsiteY112" fmla="*/ 588475 h 1792586"/>
              <a:gd name="connsiteX113" fmla="*/ 45268 w 6727462"/>
              <a:gd name="connsiteY113" fmla="*/ 597528 h 1792586"/>
              <a:gd name="connsiteX114" fmla="*/ 0 w 6727462"/>
              <a:gd name="connsiteY114" fmla="*/ 606582 h 179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6727462" h="1792586">
                <a:moveTo>
                  <a:pt x="4463359" y="1792586"/>
                </a:moveTo>
                <a:cubicBezTo>
                  <a:pt x="4489644" y="1789300"/>
                  <a:pt x="4542094" y="1785694"/>
                  <a:pt x="4572000" y="1774479"/>
                </a:cubicBezTo>
                <a:cubicBezTo>
                  <a:pt x="4673747" y="1736324"/>
                  <a:pt x="4547365" y="1779502"/>
                  <a:pt x="4635375" y="1729211"/>
                </a:cubicBezTo>
                <a:cubicBezTo>
                  <a:pt x="4646178" y="1723038"/>
                  <a:pt x="4659518" y="1723176"/>
                  <a:pt x="4671589" y="1720158"/>
                </a:cubicBezTo>
                <a:cubicBezTo>
                  <a:pt x="4680642" y="1711105"/>
                  <a:pt x="4688913" y="1701195"/>
                  <a:pt x="4698749" y="1692998"/>
                </a:cubicBezTo>
                <a:cubicBezTo>
                  <a:pt x="4707108" y="1686032"/>
                  <a:pt x="4716682" y="1680658"/>
                  <a:pt x="4725909" y="1674891"/>
                </a:cubicBezTo>
                <a:cubicBezTo>
                  <a:pt x="4740831" y="1665564"/>
                  <a:pt x="4755794" y="1656276"/>
                  <a:pt x="4771177" y="1647730"/>
                </a:cubicBezTo>
                <a:cubicBezTo>
                  <a:pt x="4839225" y="1609925"/>
                  <a:pt x="4774831" y="1651989"/>
                  <a:pt x="4852658" y="1602463"/>
                </a:cubicBezTo>
                <a:cubicBezTo>
                  <a:pt x="4871018" y="1590780"/>
                  <a:pt x="4888872" y="1578320"/>
                  <a:pt x="4906979" y="1566249"/>
                </a:cubicBezTo>
                <a:lnTo>
                  <a:pt x="4934139" y="1548142"/>
                </a:lnTo>
                <a:cubicBezTo>
                  <a:pt x="4943192" y="1542106"/>
                  <a:pt x="4952594" y="1536563"/>
                  <a:pt x="4961299" y="1530035"/>
                </a:cubicBezTo>
                <a:cubicBezTo>
                  <a:pt x="4973370" y="1520982"/>
                  <a:pt x="4984412" y="1510361"/>
                  <a:pt x="4997513" y="1502875"/>
                </a:cubicBezTo>
                <a:cubicBezTo>
                  <a:pt x="5005799" y="1498140"/>
                  <a:pt x="5015902" y="1497580"/>
                  <a:pt x="5024674" y="1493821"/>
                </a:cubicBezTo>
                <a:cubicBezTo>
                  <a:pt x="5049975" y="1482978"/>
                  <a:pt x="5066303" y="1473421"/>
                  <a:pt x="5088048" y="1457607"/>
                </a:cubicBezTo>
                <a:cubicBezTo>
                  <a:pt x="5112454" y="1439857"/>
                  <a:pt x="5139137" y="1424626"/>
                  <a:pt x="5160476" y="1403287"/>
                </a:cubicBezTo>
                <a:cubicBezTo>
                  <a:pt x="5210320" y="1353443"/>
                  <a:pt x="5199282" y="1353029"/>
                  <a:pt x="5251010" y="1330859"/>
                </a:cubicBezTo>
                <a:cubicBezTo>
                  <a:pt x="5259782" y="1327100"/>
                  <a:pt x="5269117" y="1324823"/>
                  <a:pt x="5278171" y="1321805"/>
                </a:cubicBezTo>
                <a:cubicBezTo>
                  <a:pt x="5290242" y="1312752"/>
                  <a:pt x="5302024" y="1303298"/>
                  <a:pt x="5314385" y="1294645"/>
                </a:cubicBezTo>
                <a:cubicBezTo>
                  <a:pt x="5332213" y="1282165"/>
                  <a:pt x="5353317" y="1273819"/>
                  <a:pt x="5368705" y="1258431"/>
                </a:cubicBezTo>
                <a:cubicBezTo>
                  <a:pt x="5402614" y="1224523"/>
                  <a:pt x="5383720" y="1235320"/>
                  <a:pt x="5423026" y="1222217"/>
                </a:cubicBezTo>
                <a:cubicBezTo>
                  <a:pt x="5432080" y="1213164"/>
                  <a:pt x="5440351" y="1203254"/>
                  <a:pt x="5450187" y="1195057"/>
                </a:cubicBezTo>
                <a:cubicBezTo>
                  <a:pt x="5458546" y="1188091"/>
                  <a:pt x="5469653" y="1184644"/>
                  <a:pt x="5477347" y="1176950"/>
                </a:cubicBezTo>
                <a:cubicBezTo>
                  <a:pt x="5485041" y="1169256"/>
                  <a:pt x="5487095" y="1156756"/>
                  <a:pt x="5495454" y="1149790"/>
                </a:cubicBezTo>
                <a:cubicBezTo>
                  <a:pt x="5581164" y="1078366"/>
                  <a:pt x="5472015" y="1209447"/>
                  <a:pt x="5585989" y="1095469"/>
                </a:cubicBezTo>
                <a:cubicBezTo>
                  <a:pt x="5628261" y="1053195"/>
                  <a:pt x="5596191" y="1081715"/>
                  <a:pt x="5640309" y="1050202"/>
                </a:cubicBezTo>
                <a:cubicBezTo>
                  <a:pt x="5734177" y="983153"/>
                  <a:pt x="5605926" y="1070106"/>
                  <a:pt x="5730844" y="986827"/>
                </a:cubicBezTo>
                <a:cubicBezTo>
                  <a:pt x="5739897" y="980791"/>
                  <a:pt x="5748272" y="973586"/>
                  <a:pt x="5758004" y="968720"/>
                </a:cubicBezTo>
                <a:lnTo>
                  <a:pt x="5794218" y="950613"/>
                </a:lnTo>
                <a:cubicBezTo>
                  <a:pt x="5843921" y="876060"/>
                  <a:pt x="5778934" y="961496"/>
                  <a:pt x="5839486" y="914400"/>
                </a:cubicBezTo>
                <a:cubicBezTo>
                  <a:pt x="5859699" y="898679"/>
                  <a:pt x="5875699" y="878186"/>
                  <a:pt x="5893806" y="860079"/>
                </a:cubicBezTo>
                <a:cubicBezTo>
                  <a:pt x="5902860" y="851025"/>
                  <a:pt x="5913285" y="843161"/>
                  <a:pt x="5920967" y="832918"/>
                </a:cubicBezTo>
                <a:cubicBezTo>
                  <a:pt x="5930020" y="820847"/>
                  <a:pt x="5938307" y="808160"/>
                  <a:pt x="5948127" y="796704"/>
                </a:cubicBezTo>
                <a:cubicBezTo>
                  <a:pt x="5956459" y="786983"/>
                  <a:pt x="5967427" y="779651"/>
                  <a:pt x="5975288" y="769544"/>
                </a:cubicBezTo>
                <a:cubicBezTo>
                  <a:pt x="5988648" y="752366"/>
                  <a:pt x="6001769" y="734687"/>
                  <a:pt x="6011501" y="715223"/>
                </a:cubicBezTo>
                <a:cubicBezTo>
                  <a:pt x="6017537" y="703152"/>
                  <a:pt x="6020968" y="689377"/>
                  <a:pt x="6029608" y="679009"/>
                </a:cubicBezTo>
                <a:cubicBezTo>
                  <a:pt x="6036574" y="670650"/>
                  <a:pt x="6047715" y="666938"/>
                  <a:pt x="6056769" y="660902"/>
                </a:cubicBezTo>
                <a:cubicBezTo>
                  <a:pt x="6062805" y="642795"/>
                  <a:pt x="6064289" y="622463"/>
                  <a:pt x="6074876" y="606582"/>
                </a:cubicBezTo>
                <a:cubicBezTo>
                  <a:pt x="6163471" y="473689"/>
                  <a:pt x="6073516" y="613489"/>
                  <a:pt x="6129196" y="516047"/>
                </a:cubicBezTo>
                <a:cubicBezTo>
                  <a:pt x="6134594" y="506600"/>
                  <a:pt x="6142437" y="498619"/>
                  <a:pt x="6147303" y="488887"/>
                </a:cubicBezTo>
                <a:cubicBezTo>
                  <a:pt x="6151571" y="480351"/>
                  <a:pt x="6151722" y="470068"/>
                  <a:pt x="6156357" y="461726"/>
                </a:cubicBezTo>
                <a:cubicBezTo>
                  <a:pt x="6166926" y="442703"/>
                  <a:pt x="6180500" y="425512"/>
                  <a:pt x="6192571" y="407405"/>
                </a:cubicBezTo>
                <a:cubicBezTo>
                  <a:pt x="6198607" y="398352"/>
                  <a:pt x="6201625" y="386281"/>
                  <a:pt x="6210678" y="380245"/>
                </a:cubicBezTo>
                <a:lnTo>
                  <a:pt x="6237838" y="362138"/>
                </a:lnTo>
                <a:cubicBezTo>
                  <a:pt x="6246646" y="348927"/>
                  <a:pt x="6273920" y="306929"/>
                  <a:pt x="6283105" y="298764"/>
                </a:cubicBezTo>
                <a:cubicBezTo>
                  <a:pt x="6299370" y="284306"/>
                  <a:pt x="6322038" y="277938"/>
                  <a:pt x="6337426" y="262550"/>
                </a:cubicBezTo>
                <a:cubicBezTo>
                  <a:pt x="6346480" y="253497"/>
                  <a:pt x="6354168" y="242832"/>
                  <a:pt x="6364587" y="235390"/>
                </a:cubicBezTo>
                <a:cubicBezTo>
                  <a:pt x="6384166" y="221405"/>
                  <a:pt x="6405796" y="215618"/>
                  <a:pt x="6427961" y="208229"/>
                </a:cubicBezTo>
                <a:cubicBezTo>
                  <a:pt x="6437014" y="199176"/>
                  <a:pt x="6444005" y="187421"/>
                  <a:pt x="6455121" y="181069"/>
                </a:cubicBezTo>
                <a:cubicBezTo>
                  <a:pt x="6465924" y="174896"/>
                  <a:pt x="6479898" y="176917"/>
                  <a:pt x="6491335" y="172015"/>
                </a:cubicBezTo>
                <a:cubicBezTo>
                  <a:pt x="6501336" y="167729"/>
                  <a:pt x="6508552" y="158327"/>
                  <a:pt x="6518495" y="153908"/>
                </a:cubicBezTo>
                <a:cubicBezTo>
                  <a:pt x="6535936" y="146156"/>
                  <a:pt x="6555745" y="144338"/>
                  <a:pt x="6572816" y="135802"/>
                </a:cubicBezTo>
                <a:cubicBezTo>
                  <a:pt x="6584887" y="129766"/>
                  <a:pt x="6597585" y="124848"/>
                  <a:pt x="6609030" y="117695"/>
                </a:cubicBezTo>
                <a:cubicBezTo>
                  <a:pt x="6671670" y="78544"/>
                  <a:pt x="6619044" y="99267"/>
                  <a:pt x="6672404" y="81481"/>
                </a:cubicBezTo>
                <a:cubicBezTo>
                  <a:pt x="6690511" y="69410"/>
                  <a:pt x="6733606" y="65912"/>
                  <a:pt x="6726725" y="45267"/>
                </a:cubicBezTo>
                <a:cubicBezTo>
                  <a:pt x="6723707" y="36213"/>
                  <a:pt x="6725613" y="23400"/>
                  <a:pt x="6717672" y="18106"/>
                </a:cubicBezTo>
                <a:cubicBezTo>
                  <a:pt x="6704868" y="9570"/>
                  <a:pt x="6687687" y="10851"/>
                  <a:pt x="6672404" y="9053"/>
                </a:cubicBezTo>
                <a:cubicBezTo>
                  <a:pt x="6636314" y="4807"/>
                  <a:pt x="6599977" y="3018"/>
                  <a:pt x="6563763" y="0"/>
                </a:cubicBezTo>
                <a:cubicBezTo>
                  <a:pt x="6524531" y="3018"/>
                  <a:pt x="6485377" y="7306"/>
                  <a:pt x="6446068" y="9053"/>
                </a:cubicBezTo>
                <a:cubicBezTo>
                  <a:pt x="6349546" y="13343"/>
                  <a:pt x="6252826" y="12747"/>
                  <a:pt x="6156357" y="18106"/>
                </a:cubicBezTo>
                <a:cubicBezTo>
                  <a:pt x="6143933" y="18796"/>
                  <a:pt x="6132385" y="24934"/>
                  <a:pt x="6120143" y="27160"/>
                </a:cubicBezTo>
                <a:cubicBezTo>
                  <a:pt x="6099148" y="30977"/>
                  <a:pt x="6077818" y="32705"/>
                  <a:pt x="6056769" y="36213"/>
                </a:cubicBezTo>
                <a:cubicBezTo>
                  <a:pt x="6041590" y="38743"/>
                  <a:pt x="6026735" y="43091"/>
                  <a:pt x="6011501" y="45267"/>
                </a:cubicBezTo>
                <a:cubicBezTo>
                  <a:pt x="5984448" y="49132"/>
                  <a:pt x="5957160" y="51127"/>
                  <a:pt x="5930020" y="54320"/>
                </a:cubicBezTo>
                <a:lnTo>
                  <a:pt x="5857592" y="63374"/>
                </a:lnTo>
                <a:cubicBezTo>
                  <a:pt x="5797883" y="83276"/>
                  <a:pt x="5851930" y="67477"/>
                  <a:pt x="5739897" y="81481"/>
                </a:cubicBezTo>
                <a:cubicBezTo>
                  <a:pt x="5721682" y="83758"/>
                  <a:pt x="5703637" y="87250"/>
                  <a:pt x="5685577" y="90534"/>
                </a:cubicBezTo>
                <a:cubicBezTo>
                  <a:pt x="5670437" y="93287"/>
                  <a:pt x="5655592" y="97790"/>
                  <a:pt x="5640309" y="99588"/>
                </a:cubicBezTo>
                <a:cubicBezTo>
                  <a:pt x="5604219" y="103834"/>
                  <a:pt x="5567882" y="105623"/>
                  <a:pt x="5531668" y="108641"/>
                </a:cubicBezTo>
                <a:lnTo>
                  <a:pt x="4906979" y="99588"/>
                </a:lnTo>
                <a:cubicBezTo>
                  <a:pt x="4773311" y="96116"/>
                  <a:pt x="4883159" y="92791"/>
                  <a:pt x="4798337" y="81481"/>
                </a:cubicBezTo>
                <a:cubicBezTo>
                  <a:pt x="4765296" y="77076"/>
                  <a:pt x="4731916" y="75744"/>
                  <a:pt x="4698749" y="72427"/>
                </a:cubicBezTo>
                <a:cubicBezTo>
                  <a:pt x="4671557" y="69708"/>
                  <a:pt x="4644428" y="66392"/>
                  <a:pt x="4617268" y="63374"/>
                </a:cubicBezTo>
                <a:lnTo>
                  <a:pt x="4255129" y="72427"/>
                </a:lnTo>
                <a:cubicBezTo>
                  <a:pt x="4239756" y="73110"/>
                  <a:pt x="4225002" y="78728"/>
                  <a:pt x="4209862" y="81481"/>
                </a:cubicBezTo>
                <a:cubicBezTo>
                  <a:pt x="4189142" y="85248"/>
                  <a:pt x="4132651" y="93485"/>
                  <a:pt x="4110274" y="99588"/>
                </a:cubicBezTo>
                <a:cubicBezTo>
                  <a:pt x="4091860" y="104610"/>
                  <a:pt x="4074945" y="115796"/>
                  <a:pt x="4055953" y="117695"/>
                </a:cubicBezTo>
                <a:lnTo>
                  <a:pt x="3965418" y="126748"/>
                </a:lnTo>
                <a:cubicBezTo>
                  <a:pt x="3917870" y="142599"/>
                  <a:pt x="3921109" y="143735"/>
                  <a:pt x="3847723" y="144855"/>
                </a:cubicBezTo>
                <a:lnTo>
                  <a:pt x="2752254" y="153908"/>
                </a:lnTo>
                <a:cubicBezTo>
                  <a:pt x="2688195" y="169924"/>
                  <a:pt x="2743119" y="157215"/>
                  <a:pt x="2661719" y="172015"/>
                </a:cubicBezTo>
                <a:cubicBezTo>
                  <a:pt x="2564623" y="189669"/>
                  <a:pt x="2674542" y="172771"/>
                  <a:pt x="2553078" y="190122"/>
                </a:cubicBezTo>
                <a:cubicBezTo>
                  <a:pt x="2541007" y="196158"/>
                  <a:pt x="2529957" y="204956"/>
                  <a:pt x="2516864" y="208229"/>
                </a:cubicBezTo>
                <a:cubicBezTo>
                  <a:pt x="2493260" y="214130"/>
                  <a:pt x="2468374" y="212931"/>
                  <a:pt x="2444436" y="217283"/>
                </a:cubicBezTo>
                <a:cubicBezTo>
                  <a:pt x="2435047" y="218990"/>
                  <a:pt x="2426329" y="223318"/>
                  <a:pt x="2417276" y="226336"/>
                </a:cubicBezTo>
                <a:cubicBezTo>
                  <a:pt x="2323167" y="223793"/>
                  <a:pt x="2050020" y="219593"/>
                  <a:pt x="1919335" y="208229"/>
                </a:cubicBezTo>
                <a:cubicBezTo>
                  <a:pt x="1904005" y="206896"/>
                  <a:pt x="1889277" y="201516"/>
                  <a:pt x="1874068" y="199176"/>
                </a:cubicBezTo>
                <a:cubicBezTo>
                  <a:pt x="1850020" y="195476"/>
                  <a:pt x="1825783" y="193140"/>
                  <a:pt x="1801640" y="190122"/>
                </a:cubicBezTo>
                <a:cubicBezTo>
                  <a:pt x="1762088" y="191704"/>
                  <a:pt x="1563236" y="195151"/>
                  <a:pt x="1484769" y="208229"/>
                </a:cubicBezTo>
                <a:cubicBezTo>
                  <a:pt x="1460222" y="212320"/>
                  <a:pt x="1436484" y="220300"/>
                  <a:pt x="1412341" y="226336"/>
                </a:cubicBezTo>
                <a:cubicBezTo>
                  <a:pt x="1400270" y="229354"/>
                  <a:pt x="1387680" y="230769"/>
                  <a:pt x="1376127" y="235390"/>
                </a:cubicBezTo>
                <a:cubicBezTo>
                  <a:pt x="1352199" y="244961"/>
                  <a:pt x="1328543" y="255452"/>
                  <a:pt x="1303699" y="262550"/>
                </a:cubicBezTo>
                <a:cubicBezTo>
                  <a:pt x="1207949" y="289906"/>
                  <a:pt x="1342215" y="246693"/>
                  <a:pt x="1213165" y="289710"/>
                </a:cubicBezTo>
                <a:lnTo>
                  <a:pt x="1158844" y="307817"/>
                </a:lnTo>
                <a:cubicBezTo>
                  <a:pt x="1149791" y="310835"/>
                  <a:pt x="1140942" y="314557"/>
                  <a:pt x="1131684" y="316871"/>
                </a:cubicBezTo>
                <a:cubicBezTo>
                  <a:pt x="1119613" y="319889"/>
                  <a:pt x="1107434" y="322506"/>
                  <a:pt x="1095470" y="325924"/>
                </a:cubicBezTo>
                <a:cubicBezTo>
                  <a:pt x="1086294" y="328546"/>
                  <a:pt x="1077567" y="332663"/>
                  <a:pt x="1068309" y="334978"/>
                </a:cubicBezTo>
                <a:cubicBezTo>
                  <a:pt x="1053381" y="338710"/>
                  <a:pt x="1037888" y="339982"/>
                  <a:pt x="1023042" y="344031"/>
                </a:cubicBezTo>
                <a:cubicBezTo>
                  <a:pt x="1023005" y="344041"/>
                  <a:pt x="955159" y="366659"/>
                  <a:pt x="941561" y="371192"/>
                </a:cubicBezTo>
                <a:cubicBezTo>
                  <a:pt x="879491" y="391882"/>
                  <a:pt x="956508" y="367455"/>
                  <a:pt x="869133" y="389299"/>
                </a:cubicBezTo>
                <a:cubicBezTo>
                  <a:pt x="859875" y="391614"/>
                  <a:pt x="851149" y="395730"/>
                  <a:pt x="841973" y="398352"/>
                </a:cubicBezTo>
                <a:cubicBezTo>
                  <a:pt x="830009" y="401770"/>
                  <a:pt x="817677" y="403830"/>
                  <a:pt x="805759" y="407405"/>
                </a:cubicBezTo>
                <a:cubicBezTo>
                  <a:pt x="787477" y="412889"/>
                  <a:pt x="768509" y="416976"/>
                  <a:pt x="751438" y="425512"/>
                </a:cubicBezTo>
                <a:cubicBezTo>
                  <a:pt x="739367" y="431548"/>
                  <a:pt x="728028" y="439351"/>
                  <a:pt x="715224" y="443619"/>
                </a:cubicBezTo>
                <a:cubicBezTo>
                  <a:pt x="700626" y="448485"/>
                  <a:pt x="684885" y="448941"/>
                  <a:pt x="669957" y="452673"/>
                </a:cubicBezTo>
                <a:cubicBezTo>
                  <a:pt x="660699" y="454988"/>
                  <a:pt x="652003" y="459215"/>
                  <a:pt x="642796" y="461726"/>
                </a:cubicBezTo>
                <a:cubicBezTo>
                  <a:pt x="618787" y="468274"/>
                  <a:pt x="594511" y="473797"/>
                  <a:pt x="570369" y="479833"/>
                </a:cubicBezTo>
                <a:lnTo>
                  <a:pt x="534155" y="488887"/>
                </a:lnTo>
                <a:cubicBezTo>
                  <a:pt x="514289" y="502131"/>
                  <a:pt x="493751" y="517445"/>
                  <a:pt x="470781" y="525101"/>
                </a:cubicBezTo>
                <a:cubicBezTo>
                  <a:pt x="456183" y="529967"/>
                  <a:pt x="440359" y="530105"/>
                  <a:pt x="425513" y="534154"/>
                </a:cubicBezTo>
                <a:cubicBezTo>
                  <a:pt x="393574" y="542864"/>
                  <a:pt x="367423" y="556323"/>
                  <a:pt x="334979" y="561314"/>
                </a:cubicBezTo>
                <a:cubicBezTo>
                  <a:pt x="307969" y="565469"/>
                  <a:pt x="280638" y="567175"/>
                  <a:pt x="253497" y="570368"/>
                </a:cubicBezTo>
                <a:lnTo>
                  <a:pt x="181070" y="579421"/>
                </a:lnTo>
                <a:cubicBezTo>
                  <a:pt x="162898" y="582017"/>
                  <a:pt x="144945" y="586049"/>
                  <a:pt x="126749" y="588475"/>
                </a:cubicBezTo>
                <a:cubicBezTo>
                  <a:pt x="99661" y="592087"/>
                  <a:pt x="72428" y="594510"/>
                  <a:pt x="45268" y="597528"/>
                </a:cubicBezTo>
                <a:cubicBezTo>
                  <a:pt x="6126" y="607314"/>
                  <a:pt x="21497" y="606582"/>
                  <a:pt x="0" y="606582"/>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9" name="CuadroTexto 8">
            <a:extLst>
              <a:ext uri="{FF2B5EF4-FFF2-40B4-BE49-F238E27FC236}">
                <a16:creationId xmlns:a16="http://schemas.microsoft.com/office/drawing/2014/main" id="{8C9C952E-54DD-46E2-A8B3-67EB740888B9}"/>
              </a:ext>
            </a:extLst>
          </p:cNvPr>
          <p:cNvSpPr txBox="1"/>
          <p:nvPr/>
        </p:nvSpPr>
        <p:spPr>
          <a:xfrm>
            <a:off x="2677234" y="3635896"/>
            <a:ext cx="644857" cy="369332"/>
          </a:xfrm>
          <a:prstGeom prst="rect">
            <a:avLst/>
          </a:prstGeom>
          <a:noFill/>
        </p:spPr>
        <p:txBody>
          <a:bodyPr wrap="none" rtlCol="0">
            <a:spAutoFit/>
          </a:bodyPr>
          <a:lstStyle/>
          <a:p>
            <a:pPr algn="ctr"/>
            <a:r>
              <a:rPr lang="es-ES" dirty="0">
                <a:solidFill>
                  <a:schemeClr val="bg1"/>
                </a:solidFill>
              </a:rPr>
              <a:t>Trigo</a:t>
            </a:r>
            <a:endParaRPr lang="es-PE" dirty="0">
              <a:solidFill>
                <a:schemeClr val="bg1"/>
              </a:solidFill>
            </a:endParaRPr>
          </a:p>
        </p:txBody>
      </p:sp>
      <p:sp>
        <p:nvSpPr>
          <p:cNvPr id="10" name="CuadroTexto 9">
            <a:extLst>
              <a:ext uri="{FF2B5EF4-FFF2-40B4-BE49-F238E27FC236}">
                <a16:creationId xmlns:a16="http://schemas.microsoft.com/office/drawing/2014/main" id="{86F9FF65-57FE-4E61-BBC8-E60161857080}"/>
              </a:ext>
            </a:extLst>
          </p:cNvPr>
          <p:cNvSpPr txBox="1"/>
          <p:nvPr/>
        </p:nvSpPr>
        <p:spPr>
          <a:xfrm>
            <a:off x="6941606" y="3517272"/>
            <a:ext cx="641394" cy="369332"/>
          </a:xfrm>
          <a:prstGeom prst="rect">
            <a:avLst/>
          </a:prstGeom>
          <a:noFill/>
        </p:spPr>
        <p:txBody>
          <a:bodyPr wrap="none" rtlCol="0">
            <a:spAutoFit/>
          </a:bodyPr>
          <a:lstStyle/>
          <a:p>
            <a:pPr algn="ctr"/>
            <a:r>
              <a:rPr lang="es-ES" dirty="0">
                <a:solidFill>
                  <a:schemeClr val="bg1"/>
                </a:solidFill>
              </a:rPr>
              <a:t>Papa</a:t>
            </a:r>
            <a:endParaRPr lang="es-PE" dirty="0">
              <a:solidFill>
                <a:schemeClr val="bg1"/>
              </a:solidFill>
            </a:endParaRPr>
          </a:p>
        </p:txBody>
      </p:sp>
      <p:sp>
        <p:nvSpPr>
          <p:cNvPr id="11" name="CuadroTexto 10">
            <a:extLst>
              <a:ext uri="{FF2B5EF4-FFF2-40B4-BE49-F238E27FC236}">
                <a16:creationId xmlns:a16="http://schemas.microsoft.com/office/drawing/2014/main" id="{9D8ECAE5-7744-48EA-9421-206314162951}"/>
              </a:ext>
            </a:extLst>
          </p:cNvPr>
          <p:cNvSpPr txBox="1"/>
          <p:nvPr/>
        </p:nvSpPr>
        <p:spPr>
          <a:xfrm>
            <a:off x="4412236" y="5050536"/>
            <a:ext cx="763222" cy="369332"/>
          </a:xfrm>
          <a:prstGeom prst="rect">
            <a:avLst/>
          </a:prstGeom>
          <a:noFill/>
        </p:spPr>
        <p:txBody>
          <a:bodyPr wrap="none" rtlCol="0">
            <a:spAutoFit/>
          </a:bodyPr>
          <a:lstStyle/>
          <a:p>
            <a:pPr algn="ctr"/>
            <a:r>
              <a:rPr lang="es-ES" dirty="0">
                <a:solidFill>
                  <a:schemeClr val="bg1"/>
                </a:solidFill>
              </a:rPr>
              <a:t>Avena</a:t>
            </a:r>
            <a:endParaRPr lang="es-PE" dirty="0">
              <a:solidFill>
                <a:schemeClr val="bg1"/>
              </a:solidFill>
            </a:endParaRPr>
          </a:p>
        </p:txBody>
      </p:sp>
      <p:sp>
        <p:nvSpPr>
          <p:cNvPr id="12" name="Forma libre: forma 11">
            <a:extLst>
              <a:ext uri="{FF2B5EF4-FFF2-40B4-BE49-F238E27FC236}">
                <a16:creationId xmlns:a16="http://schemas.microsoft.com/office/drawing/2014/main" id="{7A2F988F-E129-4AF7-89A6-87912A00E588}"/>
              </a:ext>
            </a:extLst>
          </p:cNvPr>
          <p:cNvSpPr/>
          <p:nvPr/>
        </p:nvSpPr>
        <p:spPr>
          <a:xfrm>
            <a:off x="3992578" y="3423262"/>
            <a:ext cx="8166226" cy="3412104"/>
          </a:xfrm>
          <a:custGeom>
            <a:avLst/>
            <a:gdLst>
              <a:gd name="connsiteX0" fmla="*/ 0 w 8166226"/>
              <a:gd name="connsiteY0" fmla="*/ 3412104 h 3412104"/>
              <a:gd name="connsiteX1" fmla="*/ 45268 w 8166226"/>
              <a:gd name="connsiteY1" fmla="*/ 3366837 h 3412104"/>
              <a:gd name="connsiteX2" fmla="*/ 63374 w 8166226"/>
              <a:gd name="connsiteY2" fmla="*/ 3339677 h 3412104"/>
              <a:gd name="connsiteX3" fmla="*/ 90535 w 8166226"/>
              <a:gd name="connsiteY3" fmla="*/ 3303463 h 3412104"/>
              <a:gd name="connsiteX4" fmla="*/ 108642 w 8166226"/>
              <a:gd name="connsiteY4" fmla="*/ 3276302 h 3412104"/>
              <a:gd name="connsiteX5" fmla="*/ 162963 w 8166226"/>
              <a:gd name="connsiteY5" fmla="*/ 3221982 h 3412104"/>
              <a:gd name="connsiteX6" fmla="*/ 181070 w 8166226"/>
              <a:gd name="connsiteY6" fmla="*/ 3194821 h 3412104"/>
              <a:gd name="connsiteX7" fmla="*/ 208230 w 8166226"/>
              <a:gd name="connsiteY7" fmla="*/ 3167661 h 3412104"/>
              <a:gd name="connsiteX8" fmla="*/ 244444 w 8166226"/>
              <a:gd name="connsiteY8" fmla="*/ 3113340 h 3412104"/>
              <a:gd name="connsiteX9" fmla="*/ 289711 w 8166226"/>
              <a:gd name="connsiteY9" fmla="*/ 3059019 h 3412104"/>
              <a:gd name="connsiteX10" fmla="*/ 316872 w 8166226"/>
              <a:gd name="connsiteY10" fmla="*/ 3031859 h 3412104"/>
              <a:gd name="connsiteX11" fmla="*/ 362139 w 8166226"/>
              <a:gd name="connsiteY11" fmla="*/ 2977538 h 3412104"/>
              <a:gd name="connsiteX12" fmla="*/ 371192 w 8166226"/>
              <a:gd name="connsiteY12" fmla="*/ 2950378 h 3412104"/>
              <a:gd name="connsiteX13" fmla="*/ 398353 w 8166226"/>
              <a:gd name="connsiteY13" fmla="*/ 2914164 h 3412104"/>
              <a:gd name="connsiteX14" fmla="*/ 416460 w 8166226"/>
              <a:gd name="connsiteY14" fmla="*/ 2887003 h 3412104"/>
              <a:gd name="connsiteX15" fmla="*/ 443620 w 8166226"/>
              <a:gd name="connsiteY15" fmla="*/ 2859843 h 3412104"/>
              <a:gd name="connsiteX16" fmla="*/ 479834 w 8166226"/>
              <a:gd name="connsiteY16" fmla="*/ 2787415 h 3412104"/>
              <a:gd name="connsiteX17" fmla="*/ 506994 w 8166226"/>
              <a:gd name="connsiteY17" fmla="*/ 2760255 h 3412104"/>
              <a:gd name="connsiteX18" fmla="*/ 552262 w 8166226"/>
              <a:gd name="connsiteY18" fmla="*/ 2687827 h 3412104"/>
              <a:gd name="connsiteX19" fmla="*/ 615636 w 8166226"/>
              <a:gd name="connsiteY19" fmla="*/ 2624453 h 3412104"/>
              <a:gd name="connsiteX20" fmla="*/ 660903 w 8166226"/>
              <a:gd name="connsiteY20" fmla="*/ 2561079 h 3412104"/>
              <a:gd name="connsiteX21" fmla="*/ 697117 w 8166226"/>
              <a:gd name="connsiteY21" fmla="*/ 2533918 h 3412104"/>
              <a:gd name="connsiteX22" fmla="*/ 715224 w 8166226"/>
              <a:gd name="connsiteY22" fmla="*/ 2506758 h 3412104"/>
              <a:gd name="connsiteX23" fmla="*/ 751438 w 8166226"/>
              <a:gd name="connsiteY23" fmla="*/ 2488651 h 3412104"/>
              <a:gd name="connsiteX24" fmla="*/ 823866 w 8166226"/>
              <a:gd name="connsiteY24" fmla="*/ 2434330 h 3412104"/>
              <a:gd name="connsiteX25" fmla="*/ 823866 w 8166226"/>
              <a:gd name="connsiteY25" fmla="*/ 2434330 h 3412104"/>
              <a:gd name="connsiteX26" fmla="*/ 851026 w 8166226"/>
              <a:gd name="connsiteY26" fmla="*/ 2407170 h 3412104"/>
              <a:gd name="connsiteX27" fmla="*/ 878186 w 8166226"/>
              <a:gd name="connsiteY27" fmla="*/ 2370956 h 3412104"/>
              <a:gd name="connsiteX28" fmla="*/ 923454 w 8166226"/>
              <a:gd name="connsiteY28" fmla="*/ 2334742 h 3412104"/>
              <a:gd name="connsiteX29" fmla="*/ 950614 w 8166226"/>
              <a:gd name="connsiteY29" fmla="*/ 2316635 h 3412104"/>
              <a:gd name="connsiteX30" fmla="*/ 977774 w 8166226"/>
              <a:gd name="connsiteY30" fmla="*/ 2289475 h 3412104"/>
              <a:gd name="connsiteX31" fmla="*/ 1059256 w 8166226"/>
              <a:gd name="connsiteY31" fmla="*/ 2217047 h 3412104"/>
              <a:gd name="connsiteX32" fmla="*/ 1086416 w 8166226"/>
              <a:gd name="connsiteY32" fmla="*/ 2180833 h 3412104"/>
              <a:gd name="connsiteX33" fmla="*/ 1122630 w 8166226"/>
              <a:gd name="connsiteY33" fmla="*/ 2126512 h 3412104"/>
              <a:gd name="connsiteX34" fmla="*/ 1149790 w 8166226"/>
              <a:gd name="connsiteY34" fmla="*/ 2090298 h 3412104"/>
              <a:gd name="connsiteX35" fmla="*/ 1167897 w 8166226"/>
              <a:gd name="connsiteY35" fmla="*/ 2063138 h 3412104"/>
              <a:gd name="connsiteX36" fmla="*/ 1195058 w 8166226"/>
              <a:gd name="connsiteY36" fmla="*/ 2035978 h 3412104"/>
              <a:gd name="connsiteX37" fmla="*/ 1267485 w 8166226"/>
              <a:gd name="connsiteY37" fmla="*/ 1936389 h 3412104"/>
              <a:gd name="connsiteX38" fmla="*/ 1321806 w 8166226"/>
              <a:gd name="connsiteY38" fmla="*/ 1891122 h 3412104"/>
              <a:gd name="connsiteX39" fmla="*/ 1339913 w 8166226"/>
              <a:gd name="connsiteY39" fmla="*/ 1863962 h 3412104"/>
              <a:gd name="connsiteX40" fmla="*/ 1367073 w 8166226"/>
              <a:gd name="connsiteY40" fmla="*/ 1845855 h 3412104"/>
              <a:gd name="connsiteX41" fmla="*/ 1412341 w 8166226"/>
              <a:gd name="connsiteY41" fmla="*/ 1809641 h 3412104"/>
              <a:gd name="connsiteX42" fmla="*/ 1439501 w 8166226"/>
              <a:gd name="connsiteY42" fmla="*/ 1782481 h 3412104"/>
              <a:gd name="connsiteX43" fmla="*/ 1466662 w 8166226"/>
              <a:gd name="connsiteY43" fmla="*/ 1764374 h 3412104"/>
              <a:gd name="connsiteX44" fmla="*/ 1520982 w 8166226"/>
              <a:gd name="connsiteY44" fmla="*/ 1719106 h 3412104"/>
              <a:gd name="connsiteX45" fmla="*/ 1611517 w 8166226"/>
              <a:gd name="connsiteY45" fmla="*/ 1610465 h 3412104"/>
              <a:gd name="connsiteX46" fmla="*/ 1647731 w 8166226"/>
              <a:gd name="connsiteY46" fmla="*/ 1574251 h 3412104"/>
              <a:gd name="connsiteX47" fmla="*/ 1692998 w 8166226"/>
              <a:gd name="connsiteY47" fmla="*/ 1519930 h 3412104"/>
              <a:gd name="connsiteX48" fmla="*/ 1711105 w 8166226"/>
              <a:gd name="connsiteY48" fmla="*/ 1483716 h 3412104"/>
              <a:gd name="connsiteX49" fmla="*/ 1765426 w 8166226"/>
              <a:gd name="connsiteY49" fmla="*/ 1438449 h 3412104"/>
              <a:gd name="connsiteX50" fmla="*/ 1774479 w 8166226"/>
              <a:gd name="connsiteY50" fmla="*/ 1411288 h 3412104"/>
              <a:gd name="connsiteX51" fmla="*/ 1837854 w 8166226"/>
              <a:gd name="connsiteY51" fmla="*/ 1347914 h 3412104"/>
              <a:gd name="connsiteX52" fmla="*/ 1892174 w 8166226"/>
              <a:gd name="connsiteY52" fmla="*/ 1275487 h 3412104"/>
              <a:gd name="connsiteX53" fmla="*/ 1937442 w 8166226"/>
              <a:gd name="connsiteY53" fmla="*/ 1194005 h 3412104"/>
              <a:gd name="connsiteX54" fmla="*/ 1964602 w 8166226"/>
              <a:gd name="connsiteY54" fmla="*/ 1166845 h 3412104"/>
              <a:gd name="connsiteX55" fmla="*/ 2009870 w 8166226"/>
              <a:gd name="connsiteY55" fmla="*/ 1121578 h 3412104"/>
              <a:gd name="connsiteX56" fmla="*/ 2073244 w 8166226"/>
              <a:gd name="connsiteY56" fmla="*/ 1049150 h 3412104"/>
              <a:gd name="connsiteX57" fmla="*/ 2127565 w 8166226"/>
              <a:gd name="connsiteY57" fmla="*/ 1012936 h 3412104"/>
              <a:gd name="connsiteX58" fmla="*/ 2154725 w 8166226"/>
              <a:gd name="connsiteY58" fmla="*/ 994829 h 3412104"/>
              <a:gd name="connsiteX59" fmla="*/ 2190939 w 8166226"/>
              <a:gd name="connsiteY59" fmla="*/ 976722 h 3412104"/>
              <a:gd name="connsiteX60" fmla="*/ 2263367 w 8166226"/>
              <a:gd name="connsiteY60" fmla="*/ 940508 h 3412104"/>
              <a:gd name="connsiteX61" fmla="*/ 2344848 w 8166226"/>
              <a:gd name="connsiteY61" fmla="*/ 868081 h 3412104"/>
              <a:gd name="connsiteX62" fmla="*/ 2381062 w 8166226"/>
              <a:gd name="connsiteY62" fmla="*/ 822813 h 3412104"/>
              <a:gd name="connsiteX63" fmla="*/ 2417275 w 8166226"/>
              <a:gd name="connsiteY63" fmla="*/ 768492 h 3412104"/>
              <a:gd name="connsiteX64" fmla="*/ 2435382 w 8166226"/>
              <a:gd name="connsiteY64" fmla="*/ 741332 h 3412104"/>
              <a:gd name="connsiteX65" fmla="*/ 2453489 w 8166226"/>
              <a:gd name="connsiteY65" fmla="*/ 696065 h 3412104"/>
              <a:gd name="connsiteX66" fmla="*/ 2471596 w 8166226"/>
              <a:gd name="connsiteY66" fmla="*/ 641744 h 3412104"/>
              <a:gd name="connsiteX67" fmla="*/ 2489703 w 8166226"/>
              <a:gd name="connsiteY67" fmla="*/ 605530 h 3412104"/>
              <a:gd name="connsiteX68" fmla="*/ 2525917 w 8166226"/>
              <a:gd name="connsiteY68" fmla="*/ 496888 h 3412104"/>
              <a:gd name="connsiteX69" fmla="*/ 2562131 w 8166226"/>
              <a:gd name="connsiteY69" fmla="*/ 442568 h 3412104"/>
              <a:gd name="connsiteX70" fmla="*/ 2580238 w 8166226"/>
              <a:gd name="connsiteY70" fmla="*/ 415407 h 3412104"/>
              <a:gd name="connsiteX71" fmla="*/ 2607398 w 8166226"/>
              <a:gd name="connsiteY71" fmla="*/ 388247 h 3412104"/>
              <a:gd name="connsiteX72" fmla="*/ 2625505 w 8166226"/>
              <a:gd name="connsiteY72" fmla="*/ 352033 h 3412104"/>
              <a:gd name="connsiteX73" fmla="*/ 2652666 w 8166226"/>
              <a:gd name="connsiteY73" fmla="*/ 324873 h 3412104"/>
              <a:gd name="connsiteX74" fmla="*/ 2688879 w 8166226"/>
              <a:gd name="connsiteY74" fmla="*/ 270552 h 3412104"/>
              <a:gd name="connsiteX75" fmla="*/ 2706986 w 8166226"/>
              <a:gd name="connsiteY75" fmla="*/ 243391 h 3412104"/>
              <a:gd name="connsiteX76" fmla="*/ 2725093 w 8166226"/>
              <a:gd name="connsiteY76" fmla="*/ 189071 h 3412104"/>
              <a:gd name="connsiteX77" fmla="*/ 2734147 w 8166226"/>
              <a:gd name="connsiteY77" fmla="*/ 161910 h 3412104"/>
              <a:gd name="connsiteX78" fmla="*/ 2797521 w 8166226"/>
              <a:gd name="connsiteY78" fmla="*/ 80429 h 3412104"/>
              <a:gd name="connsiteX79" fmla="*/ 2824681 w 8166226"/>
              <a:gd name="connsiteY79" fmla="*/ 62322 h 3412104"/>
              <a:gd name="connsiteX80" fmla="*/ 2933323 w 8166226"/>
              <a:gd name="connsiteY80" fmla="*/ 35162 h 3412104"/>
              <a:gd name="connsiteX81" fmla="*/ 3032911 w 8166226"/>
              <a:gd name="connsiteY81" fmla="*/ 26108 h 3412104"/>
              <a:gd name="connsiteX82" fmla="*/ 3078178 w 8166226"/>
              <a:gd name="connsiteY82" fmla="*/ 17055 h 3412104"/>
              <a:gd name="connsiteX83" fmla="*/ 3802456 w 8166226"/>
              <a:gd name="connsiteY83" fmla="*/ 17055 h 3412104"/>
              <a:gd name="connsiteX84" fmla="*/ 4001632 w 8166226"/>
              <a:gd name="connsiteY84" fmla="*/ 35162 h 3412104"/>
              <a:gd name="connsiteX85" fmla="*/ 4083113 w 8166226"/>
              <a:gd name="connsiteY85" fmla="*/ 44215 h 3412104"/>
              <a:gd name="connsiteX86" fmla="*/ 4191755 w 8166226"/>
              <a:gd name="connsiteY86" fmla="*/ 53269 h 3412104"/>
              <a:gd name="connsiteX87" fmla="*/ 4227969 w 8166226"/>
              <a:gd name="connsiteY87" fmla="*/ 62322 h 3412104"/>
              <a:gd name="connsiteX88" fmla="*/ 4255129 w 8166226"/>
              <a:gd name="connsiteY88" fmla="*/ 71376 h 3412104"/>
              <a:gd name="connsiteX89" fmla="*/ 4888872 w 8166226"/>
              <a:gd name="connsiteY89" fmla="*/ 80429 h 3412104"/>
              <a:gd name="connsiteX90" fmla="*/ 5042780 w 8166226"/>
              <a:gd name="connsiteY90" fmla="*/ 98536 h 3412104"/>
              <a:gd name="connsiteX91" fmla="*/ 5097101 w 8166226"/>
              <a:gd name="connsiteY91" fmla="*/ 107589 h 3412104"/>
              <a:gd name="connsiteX92" fmla="*/ 5196689 w 8166226"/>
              <a:gd name="connsiteY92" fmla="*/ 134750 h 3412104"/>
              <a:gd name="connsiteX93" fmla="*/ 5269117 w 8166226"/>
              <a:gd name="connsiteY93" fmla="*/ 152857 h 3412104"/>
              <a:gd name="connsiteX94" fmla="*/ 5305331 w 8166226"/>
              <a:gd name="connsiteY94" fmla="*/ 161910 h 3412104"/>
              <a:gd name="connsiteX95" fmla="*/ 5368705 w 8166226"/>
              <a:gd name="connsiteY95" fmla="*/ 170964 h 3412104"/>
              <a:gd name="connsiteX96" fmla="*/ 5495454 w 8166226"/>
              <a:gd name="connsiteY96" fmla="*/ 189071 h 3412104"/>
              <a:gd name="connsiteX97" fmla="*/ 5549774 w 8166226"/>
              <a:gd name="connsiteY97" fmla="*/ 198124 h 3412104"/>
              <a:gd name="connsiteX98" fmla="*/ 5631256 w 8166226"/>
              <a:gd name="connsiteY98" fmla="*/ 216231 h 3412104"/>
              <a:gd name="connsiteX99" fmla="*/ 5758004 w 8166226"/>
              <a:gd name="connsiteY99" fmla="*/ 234338 h 3412104"/>
              <a:gd name="connsiteX100" fmla="*/ 5794218 w 8166226"/>
              <a:gd name="connsiteY100" fmla="*/ 243391 h 3412104"/>
              <a:gd name="connsiteX101" fmla="*/ 6826313 w 8166226"/>
              <a:gd name="connsiteY101" fmla="*/ 252445 h 3412104"/>
              <a:gd name="connsiteX102" fmla="*/ 7152238 w 8166226"/>
              <a:gd name="connsiteY102" fmla="*/ 270552 h 3412104"/>
              <a:gd name="connsiteX103" fmla="*/ 7188452 w 8166226"/>
              <a:gd name="connsiteY103" fmla="*/ 279605 h 3412104"/>
              <a:gd name="connsiteX104" fmla="*/ 7242772 w 8166226"/>
              <a:gd name="connsiteY104" fmla="*/ 288659 h 3412104"/>
              <a:gd name="connsiteX105" fmla="*/ 7360468 w 8166226"/>
              <a:gd name="connsiteY105" fmla="*/ 297712 h 3412104"/>
              <a:gd name="connsiteX106" fmla="*/ 7668285 w 8166226"/>
              <a:gd name="connsiteY106" fmla="*/ 315819 h 3412104"/>
              <a:gd name="connsiteX107" fmla="*/ 7704499 w 8166226"/>
              <a:gd name="connsiteY107" fmla="*/ 324873 h 3412104"/>
              <a:gd name="connsiteX108" fmla="*/ 7948943 w 8166226"/>
              <a:gd name="connsiteY108" fmla="*/ 333926 h 3412104"/>
              <a:gd name="connsiteX109" fmla="*/ 8057584 w 8166226"/>
              <a:gd name="connsiteY109" fmla="*/ 342980 h 3412104"/>
              <a:gd name="connsiteX110" fmla="*/ 8166226 w 8166226"/>
              <a:gd name="connsiteY110" fmla="*/ 352033 h 341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8166226" h="3412104">
                <a:moveTo>
                  <a:pt x="0" y="3412104"/>
                </a:moveTo>
                <a:cubicBezTo>
                  <a:pt x="15089" y="3397015"/>
                  <a:pt x="31216" y="3382896"/>
                  <a:pt x="45268" y="3366837"/>
                </a:cubicBezTo>
                <a:cubicBezTo>
                  <a:pt x="52433" y="3358649"/>
                  <a:pt x="57050" y="3348531"/>
                  <a:pt x="63374" y="3339677"/>
                </a:cubicBezTo>
                <a:cubicBezTo>
                  <a:pt x="72144" y="3327398"/>
                  <a:pt x="81765" y="3315742"/>
                  <a:pt x="90535" y="3303463"/>
                </a:cubicBezTo>
                <a:cubicBezTo>
                  <a:pt x="96860" y="3294609"/>
                  <a:pt x="101413" y="3284435"/>
                  <a:pt x="108642" y="3276302"/>
                </a:cubicBezTo>
                <a:cubicBezTo>
                  <a:pt x="125654" y="3257163"/>
                  <a:pt x="148759" y="3243288"/>
                  <a:pt x="162963" y="3221982"/>
                </a:cubicBezTo>
                <a:cubicBezTo>
                  <a:pt x="168999" y="3212928"/>
                  <a:pt x="174104" y="3203180"/>
                  <a:pt x="181070" y="3194821"/>
                </a:cubicBezTo>
                <a:cubicBezTo>
                  <a:pt x="189266" y="3184985"/>
                  <a:pt x="200370" y="3177767"/>
                  <a:pt x="208230" y="3167661"/>
                </a:cubicBezTo>
                <a:cubicBezTo>
                  <a:pt x="221591" y="3150483"/>
                  <a:pt x="229056" y="3128728"/>
                  <a:pt x="244444" y="3113340"/>
                </a:cubicBezTo>
                <a:cubicBezTo>
                  <a:pt x="323801" y="3033983"/>
                  <a:pt x="226681" y="3134654"/>
                  <a:pt x="289711" y="3059019"/>
                </a:cubicBezTo>
                <a:cubicBezTo>
                  <a:pt x="297908" y="3049183"/>
                  <a:pt x="307818" y="3040912"/>
                  <a:pt x="316872" y="3031859"/>
                </a:cubicBezTo>
                <a:cubicBezTo>
                  <a:pt x="376873" y="2911851"/>
                  <a:pt x="293894" y="3062843"/>
                  <a:pt x="362139" y="2977538"/>
                </a:cubicBezTo>
                <a:cubicBezTo>
                  <a:pt x="368101" y="2970086"/>
                  <a:pt x="366457" y="2958664"/>
                  <a:pt x="371192" y="2950378"/>
                </a:cubicBezTo>
                <a:cubicBezTo>
                  <a:pt x="378678" y="2937277"/>
                  <a:pt x="389583" y="2926443"/>
                  <a:pt x="398353" y="2914164"/>
                </a:cubicBezTo>
                <a:cubicBezTo>
                  <a:pt x="404678" y="2905310"/>
                  <a:pt x="409494" y="2895362"/>
                  <a:pt x="416460" y="2887003"/>
                </a:cubicBezTo>
                <a:cubicBezTo>
                  <a:pt x="424656" y="2877167"/>
                  <a:pt x="436746" y="2870645"/>
                  <a:pt x="443620" y="2859843"/>
                </a:cubicBezTo>
                <a:cubicBezTo>
                  <a:pt x="458111" y="2837071"/>
                  <a:pt x="460748" y="2806501"/>
                  <a:pt x="479834" y="2787415"/>
                </a:cubicBezTo>
                <a:cubicBezTo>
                  <a:pt x="488887" y="2778362"/>
                  <a:pt x="499552" y="2770674"/>
                  <a:pt x="506994" y="2760255"/>
                </a:cubicBezTo>
                <a:cubicBezTo>
                  <a:pt x="557032" y="2690202"/>
                  <a:pt x="488848" y="2757582"/>
                  <a:pt x="552262" y="2687827"/>
                </a:cubicBezTo>
                <a:cubicBezTo>
                  <a:pt x="572358" y="2665721"/>
                  <a:pt x="599065" y="2649310"/>
                  <a:pt x="615636" y="2624453"/>
                </a:cubicBezTo>
                <a:cubicBezTo>
                  <a:pt x="625918" y="2609030"/>
                  <a:pt x="649671" y="2572311"/>
                  <a:pt x="660903" y="2561079"/>
                </a:cubicBezTo>
                <a:cubicBezTo>
                  <a:pt x="671573" y="2550409"/>
                  <a:pt x="686447" y="2544588"/>
                  <a:pt x="697117" y="2533918"/>
                </a:cubicBezTo>
                <a:cubicBezTo>
                  <a:pt x="704811" y="2526224"/>
                  <a:pt x="706865" y="2513724"/>
                  <a:pt x="715224" y="2506758"/>
                </a:cubicBezTo>
                <a:cubicBezTo>
                  <a:pt x="725592" y="2498118"/>
                  <a:pt x="740209" y="2496137"/>
                  <a:pt x="751438" y="2488651"/>
                </a:cubicBezTo>
                <a:cubicBezTo>
                  <a:pt x="776548" y="2471911"/>
                  <a:pt x="799723" y="2452437"/>
                  <a:pt x="823866" y="2434330"/>
                </a:cubicBezTo>
                <a:lnTo>
                  <a:pt x="823866" y="2434330"/>
                </a:lnTo>
                <a:cubicBezTo>
                  <a:pt x="832919" y="2425277"/>
                  <a:pt x="842694" y="2416891"/>
                  <a:pt x="851026" y="2407170"/>
                </a:cubicBezTo>
                <a:cubicBezTo>
                  <a:pt x="860846" y="2395713"/>
                  <a:pt x="867516" y="2381626"/>
                  <a:pt x="878186" y="2370956"/>
                </a:cubicBezTo>
                <a:cubicBezTo>
                  <a:pt x="891850" y="2357292"/>
                  <a:pt x="907995" y="2346336"/>
                  <a:pt x="923454" y="2334742"/>
                </a:cubicBezTo>
                <a:cubicBezTo>
                  <a:pt x="932159" y="2328214"/>
                  <a:pt x="942255" y="2323601"/>
                  <a:pt x="950614" y="2316635"/>
                </a:cubicBezTo>
                <a:cubicBezTo>
                  <a:pt x="960450" y="2308438"/>
                  <a:pt x="967938" y="2297671"/>
                  <a:pt x="977774" y="2289475"/>
                </a:cubicBezTo>
                <a:cubicBezTo>
                  <a:pt x="1024829" y="2250263"/>
                  <a:pt x="1000566" y="2295302"/>
                  <a:pt x="1059256" y="2217047"/>
                </a:cubicBezTo>
                <a:cubicBezTo>
                  <a:pt x="1068309" y="2204976"/>
                  <a:pt x="1077763" y="2193194"/>
                  <a:pt x="1086416" y="2180833"/>
                </a:cubicBezTo>
                <a:cubicBezTo>
                  <a:pt x="1098896" y="2163005"/>
                  <a:pt x="1109573" y="2143922"/>
                  <a:pt x="1122630" y="2126512"/>
                </a:cubicBezTo>
                <a:cubicBezTo>
                  <a:pt x="1131683" y="2114441"/>
                  <a:pt x="1141020" y="2102576"/>
                  <a:pt x="1149790" y="2090298"/>
                </a:cubicBezTo>
                <a:cubicBezTo>
                  <a:pt x="1156114" y="2081444"/>
                  <a:pt x="1160931" y="2071497"/>
                  <a:pt x="1167897" y="2063138"/>
                </a:cubicBezTo>
                <a:cubicBezTo>
                  <a:pt x="1176094" y="2053302"/>
                  <a:pt x="1186861" y="2045814"/>
                  <a:pt x="1195058" y="2035978"/>
                </a:cubicBezTo>
                <a:cubicBezTo>
                  <a:pt x="1245607" y="1975320"/>
                  <a:pt x="1163087" y="2040783"/>
                  <a:pt x="1267485" y="1936389"/>
                </a:cubicBezTo>
                <a:cubicBezTo>
                  <a:pt x="1302340" y="1901535"/>
                  <a:pt x="1283993" y="1916331"/>
                  <a:pt x="1321806" y="1891122"/>
                </a:cubicBezTo>
                <a:cubicBezTo>
                  <a:pt x="1327842" y="1882069"/>
                  <a:pt x="1332219" y="1871656"/>
                  <a:pt x="1339913" y="1863962"/>
                </a:cubicBezTo>
                <a:cubicBezTo>
                  <a:pt x="1347607" y="1856268"/>
                  <a:pt x="1358368" y="1852383"/>
                  <a:pt x="1367073" y="1845855"/>
                </a:cubicBezTo>
                <a:cubicBezTo>
                  <a:pt x="1382532" y="1834261"/>
                  <a:pt x="1397798" y="1822366"/>
                  <a:pt x="1412341" y="1809641"/>
                </a:cubicBezTo>
                <a:cubicBezTo>
                  <a:pt x="1421977" y="1801210"/>
                  <a:pt x="1429665" y="1790677"/>
                  <a:pt x="1439501" y="1782481"/>
                </a:cubicBezTo>
                <a:cubicBezTo>
                  <a:pt x="1447860" y="1775515"/>
                  <a:pt x="1458303" y="1771340"/>
                  <a:pt x="1466662" y="1764374"/>
                </a:cubicBezTo>
                <a:cubicBezTo>
                  <a:pt x="1536376" y="1706278"/>
                  <a:pt x="1453544" y="1764066"/>
                  <a:pt x="1520982" y="1719106"/>
                </a:cubicBezTo>
                <a:cubicBezTo>
                  <a:pt x="1571400" y="1643480"/>
                  <a:pt x="1541808" y="1680174"/>
                  <a:pt x="1611517" y="1610465"/>
                </a:cubicBezTo>
                <a:cubicBezTo>
                  <a:pt x="1623588" y="1598394"/>
                  <a:pt x="1640096" y="1589520"/>
                  <a:pt x="1647731" y="1574251"/>
                </a:cubicBezTo>
                <a:cubicBezTo>
                  <a:pt x="1670704" y="1528305"/>
                  <a:pt x="1654609" y="1545523"/>
                  <a:pt x="1692998" y="1519930"/>
                </a:cubicBezTo>
                <a:cubicBezTo>
                  <a:pt x="1699034" y="1507859"/>
                  <a:pt x="1703260" y="1494698"/>
                  <a:pt x="1711105" y="1483716"/>
                </a:cubicBezTo>
                <a:cubicBezTo>
                  <a:pt x="1726947" y="1461538"/>
                  <a:pt x="1743771" y="1452886"/>
                  <a:pt x="1765426" y="1438449"/>
                </a:cubicBezTo>
                <a:cubicBezTo>
                  <a:pt x="1768444" y="1429395"/>
                  <a:pt x="1768517" y="1418740"/>
                  <a:pt x="1774479" y="1411288"/>
                </a:cubicBezTo>
                <a:cubicBezTo>
                  <a:pt x="1793142" y="1387960"/>
                  <a:pt x="1824493" y="1374635"/>
                  <a:pt x="1837854" y="1347914"/>
                </a:cubicBezTo>
                <a:cubicBezTo>
                  <a:pt x="1863595" y="1296431"/>
                  <a:pt x="1846418" y="1321243"/>
                  <a:pt x="1892174" y="1275487"/>
                </a:cubicBezTo>
                <a:cubicBezTo>
                  <a:pt x="1903559" y="1241333"/>
                  <a:pt x="1906312" y="1225135"/>
                  <a:pt x="1937442" y="1194005"/>
                </a:cubicBezTo>
                <a:cubicBezTo>
                  <a:pt x="1946495" y="1184952"/>
                  <a:pt x="1956405" y="1176681"/>
                  <a:pt x="1964602" y="1166845"/>
                </a:cubicBezTo>
                <a:cubicBezTo>
                  <a:pt x="2002324" y="1121579"/>
                  <a:pt x="1960076" y="1154774"/>
                  <a:pt x="2009870" y="1121578"/>
                </a:cubicBezTo>
                <a:cubicBezTo>
                  <a:pt x="2031734" y="1092426"/>
                  <a:pt x="2043941" y="1072592"/>
                  <a:pt x="2073244" y="1049150"/>
                </a:cubicBezTo>
                <a:cubicBezTo>
                  <a:pt x="2090237" y="1035555"/>
                  <a:pt x="2109458" y="1025007"/>
                  <a:pt x="2127565" y="1012936"/>
                </a:cubicBezTo>
                <a:cubicBezTo>
                  <a:pt x="2136618" y="1006900"/>
                  <a:pt x="2144993" y="999695"/>
                  <a:pt x="2154725" y="994829"/>
                </a:cubicBezTo>
                <a:cubicBezTo>
                  <a:pt x="2166796" y="988793"/>
                  <a:pt x="2179141" y="983276"/>
                  <a:pt x="2190939" y="976722"/>
                </a:cubicBezTo>
                <a:cubicBezTo>
                  <a:pt x="2255080" y="941088"/>
                  <a:pt x="2213715" y="957059"/>
                  <a:pt x="2263367" y="940508"/>
                </a:cubicBezTo>
                <a:cubicBezTo>
                  <a:pt x="2325381" y="878494"/>
                  <a:pt x="2296381" y="900392"/>
                  <a:pt x="2344848" y="868081"/>
                </a:cubicBezTo>
                <a:cubicBezTo>
                  <a:pt x="2365235" y="806916"/>
                  <a:pt x="2336961" y="873215"/>
                  <a:pt x="2381062" y="822813"/>
                </a:cubicBezTo>
                <a:cubicBezTo>
                  <a:pt x="2395392" y="806436"/>
                  <a:pt x="2405204" y="786599"/>
                  <a:pt x="2417275" y="768492"/>
                </a:cubicBezTo>
                <a:cubicBezTo>
                  <a:pt x="2423311" y="759439"/>
                  <a:pt x="2431341" y="751435"/>
                  <a:pt x="2435382" y="741332"/>
                </a:cubicBezTo>
                <a:cubicBezTo>
                  <a:pt x="2441418" y="726243"/>
                  <a:pt x="2447935" y="711338"/>
                  <a:pt x="2453489" y="696065"/>
                </a:cubicBezTo>
                <a:cubicBezTo>
                  <a:pt x="2460012" y="678128"/>
                  <a:pt x="2463060" y="658815"/>
                  <a:pt x="2471596" y="641744"/>
                </a:cubicBezTo>
                <a:cubicBezTo>
                  <a:pt x="2477632" y="629673"/>
                  <a:pt x="2485435" y="618334"/>
                  <a:pt x="2489703" y="605530"/>
                </a:cubicBezTo>
                <a:cubicBezTo>
                  <a:pt x="2513641" y="533717"/>
                  <a:pt x="2495294" y="547926"/>
                  <a:pt x="2525917" y="496888"/>
                </a:cubicBezTo>
                <a:cubicBezTo>
                  <a:pt x="2537113" y="478228"/>
                  <a:pt x="2550060" y="460675"/>
                  <a:pt x="2562131" y="442568"/>
                </a:cubicBezTo>
                <a:cubicBezTo>
                  <a:pt x="2568167" y="433514"/>
                  <a:pt x="2572544" y="423101"/>
                  <a:pt x="2580238" y="415407"/>
                </a:cubicBezTo>
                <a:cubicBezTo>
                  <a:pt x="2589291" y="406354"/>
                  <a:pt x="2599956" y="398666"/>
                  <a:pt x="2607398" y="388247"/>
                </a:cubicBezTo>
                <a:cubicBezTo>
                  <a:pt x="2615242" y="377265"/>
                  <a:pt x="2617660" y="363015"/>
                  <a:pt x="2625505" y="352033"/>
                </a:cubicBezTo>
                <a:cubicBezTo>
                  <a:pt x="2632947" y="341614"/>
                  <a:pt x="2644805" y="334980"/>
                  <a:pt x="2652666" y="324873"/>
                </a:cubicBezTo>
                <a:cubicBezTo>
                  <a:pt x="2666026" y="307695"/>
                  <a:pt x="2676808" y="288659"/>
                  <a:pt x="2688879" y="270552"/>
                </a:cubicBezTo>
                <a:cubicBezTo>
                  <a:pt x="2694915" y="261498"/>
                  <a:pt x="2703545" y="253714"/>
                  <a:pt x="2706986" y="243391"/>
                </a:cubicBezTo>
                <a:lnTo>
                  <a:pt x="2725093" y="189071"/>
                </a:lnTo>
                <a:cubicBezTo>
                  <a:pt x="2728111" y="180017"/>
                  <a:pt x="2728853" y="169851"/>
                  <a:pt x="2734147" y="161910"/>
                </a:cubicBezTo>
                <a:cubicBezTo>
                  <a:pt x="2759384" y="124055"/>
                  <a:pt x="2765610" y="107022"/>
                  <a:pt x="2797521" y="80429"/>
                </a:cubicBezTo>
                <a:cubicBezTo>
                  <a:pt x="2805880" y="73463"/>
                  <a:pt x="2814738" y="66741"/>
                  <a:pt x="2824681" y="62322"/>
                </a:cubicBezTo>
                <a:cubicBezTo>
                  <a:pt x="2860620" y="46349"/>
                  <a:pt x="2894603" y="39717"/>
                  <a:pt x="2933323" y="35162"/>
                </a:cubicBezTo>
                <a:cubicBezTo>
                  <a:pt x="2966428" y="31267"/>
                  <a:pt x="2999715" y="29126"/>
                  <a:pt x="3032911" y="26108"/>
                </a:cubicBezTo>
                <a:cubicBezTo>
                  <a:pt x="3048000" y="23090"/>
                  <a:pt x="3062969" y="19395"/>
                  <a:pt x="3078178" y="17055"/>
                </a:cubicBezTo>
                <a:cubicBezTo>
                  <a:pt x="3316705" y="-19642"/>
                  <a:pt x="3568618" y="13807"/>
                  <a:pt x="3802456" y="17055"/>
                </a:cubicBezTo>
                <a:cubicBezTo>
                  <a:pt x="3895672" y="40358"/>
                  <a:pt x="3807786" y="20803"/>
                  <a:pt x="4001632" y="35162"/>
                </a:cubicBezTo>
                <a:cubicBezTo>
                  <a:pt x="4028885" y="37181"/>
                  <a:pt x="4055909" y="41624"/>
                  <a:pt x="4083113" y="44215"/>
                </a:cubicBezTo>
                <a:cubicBezTo>
                  <a:pt x="4119289" y="47660"/>
                  <a:pt x="4155541" y="50251"/>
                  <a:pt x="4191755" y="53269"/>
                </a:cubicBezTo>
                <a:cubicBezTo>
                  <a:pt x="4203826" y="56287"/>
                  <a:pt x="4216005" y="58904"/>
                  <a:pt x="4227969" y="62322"/>
                </a:cubicBezTo>
                <a:cubicBezTo>
                  <a:pt x="4237145" y="64944"/>
                  <a:pt x="4245589" y="71115"/>
                  <a:pt x="4255129" y="71376"/>
                </a:cubicBezTo>
                <a:cubicBezTo>
                  <a:pt x="4466319" y="77162"/>
                  <a:pt x="4677624" y="77411"/>
                  <a:pt x="4888872" y="80429"/>
                </a:cubicBezTo>
                <a:cubicBezTo>
                  <a:pt x="4971311" y="101041"/>
                  <a:pt x="4887211" y="82161"/>
                  <a:pt x="5042780" y="98536"/>
                </a:cubicBezTo>
                <a:cubicBezTo>
                  <a:pt x="5061036" y="100458"/>
                  <a:pt x="5078994" y="104571"/>
                  <a:pt x="5097101" y="107589"/>
                </a:cubicBezTo>
                <a:cubicBezTo>
                  <a:pt x="5147868" y="124512"/>
                  <a:pt x="5115009" y="114330"/>
                  <a:pt x="5196689" y="134750"/>
                </a:cubicBezTo>
                <a:lnTo>
                  <a:pt x="5269117" y="152857"/>
                </a:lnTo>
                <a:cubicBezTo>
                  <a:pt x="5281188" y="155875"/>
                  <a:pt x="5293013" y="160150"/>
                  <a:pt x="5305331" y="161910"/>
                </a:cubicBezTo>
                <a:lnTo>
                  <a:pt x="5368705" y="170964"/>
                </a:lnTo>
                <a:cubicBezTo>
                  <a:pt x="5431360" y="191848"/>
                  <a:pt x="5372839" y="174646"/>
                  <a:pt x="5495454" y="189071"/>
                </a:cubicBezTo>
                <a:cubicBezTo>
                  <a:pt x="5513685" y="191216"/>
                  <a:pt x="5531714" y="194840"/>
                  <a:pt x="5549774" y="198124"/>
                </a:cubicBezTo>
                <a:cubicBezTo>
                  <a:pt x="5723620" y="229732"/>
                  <a:pt x="5486012" y="187182"/>
                  <a:pt x="5631256" y="216231"/>
                </a:cubicBezTo>
                <a:cubicBezTo>
                  <a:pt x="5716756" y="233331"/>
                  <a:pt x="5657844" y="217646"/>
                  <a:pt x="5758004" y="234338"/>
                </a:cubicBezTo>
                <a:cubicBezTo>
                  <a:pt x="5770278" y="236383"/>
                  <a:pt x="5781777" y="243180"/>
                  <a:pt x="5794218" y="243391"/>
                </a:cubicBezTo>
                <a:lnTo>
                  <a:pt x="6826313" y="252445"/>
                </a:lnTo>
                <a:cubicBezTo>
                  <a:pt x="6961124" y="286146"/>
                  <a:pt x="6812322" y="251668"/>
                  <a:pt x="7152238" y="270552"/>
                </a:cubicBezTo>
                <a:cubicBezTo>
                  <a:pt x="7164662" y="271242"/>
                  <a:pt x="7176251" y="277165"/>
                  <a:pt x="7188452" y="279605"/>
                </a:cubicBezTo>
                <a:cubicBezTo>
                  <a:pt x="7206452" y="283205"/>
                  <a:pt x="7224516" y="286737"/>
                  <a:pt x="7242772" y="288659"/>
                </a:cubicBezTo>
                <a:cubicBezTo>
                  <a:pt x="7281904" y="292778"/>
                  <a:pt x="7321236" y="294694"/>
                  <a:pt x="7360468" y="297712"/>
                </a:cubicBezTo>
                <a:cubicBezTo>
                  <a:pt x="7500755" y="325771"/>
                  <a:pt x="7338272" y="295818"/>
                  <a:pt x="7668285" y="315819"/>
                </a:cubicBezTo>
                <a:cubicBezTo>
                  <a:pt x="7680705" y="316572"/>
                  <a:pt x="7692082" y="324072"/>
                  <a:pt x="7704499" y="324873"/>
                </a:cubicBezTo>
                <a:cubicBezTo>
                  <a:pt x="7785867" y="330123"/>
                  <a:pt x="7867462" y="330908"/>
                  <a:pt x="7948943" y="333926"/>
                </a:cubicBezTo>
                <a:lnTo>
                  <a:pt x="8057584" y="342980"/>
                </a:lnTo>
                <a:cubicBezTo>
                  <a:pt x="8163085" y="353530"/>
                  <a:pt x="8095215" y="352033"/>
                  <a:pt x="8166226" y="35203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3" name="Forma libre: forma 12">
            <a:extLst>
              <a:ext uri="{FF2B5EF4-FFF2-40B4-BE49-F238E27FC236}">
                <a16:creationId xmlns:a16="http://schemas.microsoft.com/office/drawing/2014/main" id="{EEE49C0C-2346-4C1D-ABBA-8FD93EA2C4D5}"/>
              </a:ext>
            </a:extLst>
          </p:cNvPr>
          <p:cNvSpPr/>
          <p:nvPr/>
        </p:nvSpPr>
        <p:spPr>
          <a:xfrm>
            <a:off x="6699564" y="2969537"/>
            <a:ext cx="1991763" cy="371192"/>
          </a:xfrm>
          <a:custGeom>
            <a:avLst/>
            <a:gdLst>
              <a:gd name="connsiteX0" fmla="*/ 81482 w 1991763"/>
              <a:gd name="connsiteY0" fmla="*/ 144855 h 371192"/>
              <a:gd name="connsiteX1" fmla="*/ 162963 w 1991763"/>
              <a:gd name="connsiteY1" fmla="*/ 181069 h 371192"/>
              <a:gd name="connsiteX2" fmla="*/ 190123 w 1991763"/>
              <a:gd name="connsiteY2" fmla="*/ 199176 h 371192"/>
              <a:gd name="connsiteX3" fmla="*/ 262551 w 1991763"/>
              <a:gd name="connsiteY3" fmla="*/ 226336 h 371192"/>
              <a:gd name="connsiteX4" fmla="*/ 289711 w 1991763"/>
              <a:gd name="connsiteY4" fmla="*/ 244443 h 371192"/>
              <a:gd name="connsiteX5" fmla="*/ 316872 w 1991763"/>
              <a:gd name="connsiteY5" fmla="*/ 253497 h 371192"/>
              <a:gd name="connsiteX6" fmla="*/ 344032 w 1991763"/>
              <a:gd name="connsiteY6" fmla="*/ 280657 h 371192"/>
              <a:gd name="connsiteX7" fmla="*/ 371192 w 1991763"/>
              <a:gd name="connsiteY7" fmla="*/ 289711 h 371192"/>
              <a:gd name="connsiteX8" fmla="*/ 452674 w 1991763"/>
              <a:gd name="connsiteY8" fmla="*/ 344031 h 371192"/>
              <a:gd name="connsiteX9" fmla="*/ 479834 w 1991763"/>
              <a:gd name="connsiteY9" fmla="*/ 362138 h 371192"/>
              <a:gd name="connsiteX10" fmla="*/ 506994 w 1991763"/>
              <a:gd name="connsiteY10" fmla="*/ 371192 h 371192"/>
              <a:gd name="connsiteX11" fmla="*/ 1937442 w 1991763"/>
              <a:gd name="connsiteY11" fmla="*/ 362138 h 371192"/>
              <a:gd name="connsiteX12" fmla="*/ 1964602 w 1991763"/>
              <a:gd name="connsiteY12" fmla="*/ 344031 h 371192"/>
              <a:gd name="connsiteX13" fmla="*/ 1991763 w 1991763"/>
              <a:gd name="connsiteY13" fmla="*/ 289711 h 371192"/>
              <a:gd name="connsiteX14" fmla="*/ 1982709 w 1991763"/>
              <a:gd name="connsiteY14" fmla="*/ 208229 h 371192"/>
              <a:gd name="connsiteX15" fmla="*/ 1964602 w 1991763"/>
              <a:gd name="connsiteY15" fmla="*/ 181069 h 371192"/>
              <a:gd name="connsiteX16" fmla="*/ 1846907 w 1991763"/>
              <a:gd name="connsiteY16" fmla="*/ 153909 h 371192"/>
              <a:gd name="connsiteX17" fmla="*/ 1756373 w 1991763"/>
              <a:gd name="connsiteY17" fmla="*/ 135802 h 371192"/>
              <a:gd name="connsiteX18" fmla="*/ 1729212 w 1991763"/>
              <a:gd name="connsiteY18" fmla="*/ 126748 h 371192"/>
              <a:gd name="connsiteX19" fmla="*/ 1683945 w 1991763"/>
              <a:gd name="connsiteY19" fmla="*/ 117695 h 371192"/>
              <a:gd name="connsiteX20" fmla="*/ 1629624 w 1991763"/>
              <a:gd name="connsiteY20" fmla="*/ 99588 h 371192"/>
              <a:gd name="connsiteX21" fmla="*/ 1557196 w 1991763"/>
              <a:gd name="connsiteY21" fmla="*/ 81481 h 371192"/>
              <a:gd name="connsiteX22" fmla="*/ 1502876 w 1991763"/>
              <a:gd name="connsiteY22" fmla="*/ 63374 h 371192"/>
              <a:gd name="connsiteX23" fmla="*/ 1457608 w 1991763"/>
              <a:gd name="connsiteY23" fmla="*/ 54320 h 371192"/>
              <a:gd name="connsiteX24" fmla="*/ 1403287 w 1991763"/>
              <a:gd name="connsiteY24" fmla="*/ 36213 h 371192"/>
              <a:gd name="connsiteX25" fmla="*/ 1312753 w 1991763"/>
              <a:gd name="connsiteY25" fmla="*/ 18107 h 371192"/>
              <a:gd name="connsiteX26" fmla="*/ 1240325 w 1991763"/>
              <a:gd name="connsiteY26" fmla="*/ 0 h 371192"/>
              <a:gd name="connsiteX27" fmla="*/ 896293 w 1991763"/>
              <a:gd name="connsiteY27" fmla="*/ 9053 h 371192"/>
              <a:gd name="connsiteX28" fmla="*/ 869133 w 1991763"/>
              <a:gd name="connsiteY28" fmla="*/ 18107 h 371192"/>
              <a:gd name="connsiteX29" fmla="*/ 832919 w 1991763"/>
              <a:gd name="connsiteY29" fmla="*/ 27160 h 371192"/>
              <a:gd name="connsiteX30" fmla="*/ 805759 w 1991763"/>
              <a:gd name="connsiteY30" fmla="*/ 36213 h 371192"/>
              <a:gd name="connsiteX31" fmla="*/ 688064 w 1991763"/>
              <a:gd name="connsiteY31" fmla="*/ 54320 h 371192"/>
              <a:gd name="connsiteX32" fmla="*/ 633743 w 1991763"/>
              <a:gd name="connsiteY32" fmla="*/ 63374 h 371192"/>
              <a:gd name="connsiteX33" fmla="*/ 162963 w 1991763"/>
              <a:gd name="connsiteY33" fmla="*/ 72427 h 371192"/>
              <a:gd name="connsiteX34" fmla="*/ 108642 w 1991763"/>
              <a:gd name="connsiteY34" fmla="*/ 90534 h 371192"/>
              <a:gd name="connsiteX35" fmla="*/ 18107 w 1991763"/>
              <a:gd name="connsiteY35" fmla="*/ 135802 h 371192"/>
              <a:gd name="connsiteX36" fmla="*/ 0 w 1991763"/>
              <a:gd name="connsiteY36" fmla="*/ 135802 h 371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991763" h="371192">
                <a:moveTo>
                  <a:pt x="81482" y="144855"/>
                </a:moveTo>
                <a:cubicBezTo>
                  <a:pt x="215920" y="225517"/>
                  <a:pt x="54168" y="134441"/>
                  <a:pt x="162963" y="181069"/>
                </a:cubicBezTo>
                <a:cubicBezTo>
                  <a:pt x="172964" y="185355"/>
                  <a:pt x="180676" y="193778"/>
                  <a:pt x="190123" y="199176"/>
                </a:cubicBezTo>
                <a:cubicBezTo>
                  <a:pt x="226945" y="220218"/>
                  <a:pt x="222943" y="216435"/>
                  <a:pt x="262551" y="226336"/>
                </a:cubicBezTo>
                <a:cubicBezTo>
                  <a:pt x="271604" y="232372"/>
                  <a:pt x="279979" y="239577"/>
                  <a:pt x="289711" y="244443"/>
                </a:cubicBezTo>
                <a:cubicBezTo>
                  <a:pt x="298247" y="248711"/>
                  <a:pt x="308931" y="248203"/>
                  <a:pt x="316872" y="253497"/>
                </a:cubicBezTo>
                <a:cubicBezTo>
                  <a:pt x="327525" y="260599"/>
                  <a:pt x="333379" y="273555"/>
                  <a:pt x="344032" y="280657"/>
                </a:cubicBezTo>
                <a:cubicBezTo>
                  <a:pt x="351972" y="285951"/>
                  <a:pt x="362850" y="285076"/>
                  <a:pt x="371192" y="289711"/>
                </a:cubicBezTo>
                <a:cubicBezTo>
                  <a:pt x="371193" y="289711"/>
                  <a:pt x="439094" y="334978"/>
                  <a:pt x="452674" y="344031"/>
                </a:cubicBezTo>
                <a:cubicBezTo>
                  <a:pt x="461727" y="350067"/>
                  <a:pt x="469512" y="358697"/>
                  <a:pt x="479834" y="362138"/>
                </a:cubicBezTo>
                <a:lnTo>
                  <a:pt x="506994" y="371192"/>
                </a:lnTo>
                <a:lnTo>
                  <a:pt x="1937442" y="362138"/>
                </a:lnTo>
                <a:cubicBezTo>
                  <a:pt x="1948321" y="361935"/>
                  <a:pt x="1956908" y="351725"/>
                  <a:pt x="1964602" y="344031"/>
                </a:cubicBezTo>
                <a:cubicBezTo>
                  <a:pt x="1982152" y="326481"/>
                  <a:pt x="1984399" y="311801"/>
                  <a:pt x="1991763" y="289711"/>
                </a:cubicBezTo>
                <a:cubicBezTo>
                  <a:pt x="1988745" y="262550"/>
                  <a:pt x="1989337" y="234741"/>
                  <a:pt x="1982709" y="208229"/>
                </a:cubicBezTo>
                <a:cubicBezTo>
                  <a:pt x="1980070" y="197673"/>
                  <a:pt x="1973829" y="186836"/>
                  <a:pt x="1964602" y="181069"/>
                </a:cubicBezTo>
                <a:cubicBezTo>
                  <a:pt x="1935143" y="162657"/>
                  <a:pt x="1878746" y="158457"/>
                  <a:pt x="1846907" y="153909"/>
                </a:cubicBezTo>
                <a:cubicBezTo>
                  <a:pt x="1785547" y="133454"/>
                  <a:pt x="1860401" y="156608"/>
                  <a:pt x="1756373" y="135802"/>
                </a:cubicBezTo>
                <a:cubicBezTo>
                  <a:pt x="1747015" y="133930"/>
                  <a:pt x="1738470" y="129063"/>
                  <a:pt x="1729212" y="126748"/>
                </a:cubicBezTo>
                <a:cubicBezTo>
                  <a:pt x="1714284" y="123016"/>
                  <a:pt x="1698791" y="121744"/>
                  <a:pt x="1683945" y="117695"/>
                </a:cubicBezTo>
                <a:cubicBezTo>
                  <a:pt x="1665531" y="112673"/>
                  <a:pt x="1648141" y="104217"/>
                  <a:pt x="1629624" y="99588"/>
                </a:cubicBezTo>
                <a:cubicBezTo>
                  <a:pt x="1605481" y="93552"/>
                  <a:pt x="1580805" y="89351"/>
                  <a:pt x="1557196" y="81481"/>
                </a:cubicBezTo>
                <a:cubicBezTo>
                  <a:pt x="1539089" y="75445"/>
                  <a:pt x="1521591" y="67117"/>
                  <a:pt x="1502876" y="63374"/>
                </a:cubicBezTo>
                <a:cubicBezTo>
                  <a:pt x="1487787" y="60356"/>
                  <a:pt x="1472454" y="58369"/>
                  <a:pt x="1457608" y="54320"/>
                </a:cubicBezTo>
                <a:cubicBezTo>
                  <a:pt x="1439194" y="49298"/>
                  <a:pt x="1422114" y="39351"/>
                  <a:pt x="1403287" y="36213"/>
                </a:cubicBezTo>
                <a:cubicBezTo>
                  <a:pt x="1296872" y="18478"/>
                  <a:pt x="1393768" y="36110"/>
                  <a:pt x="1312753" y="18107"/>
                </a:cubicBezTo>
                <a:cubicBezTo>
                  <a:pt x="1247206" y="3541"/>
                  <a:pt x="1288858" y="16176"/>
                  <a:pt x="1240325" y="0"/>
                </a:cubicBezTo>
                <a:cubicBezTo>
                  <a:pt x="1125648" y="3018"/>
                  <a:pt x="1010874" y="3464"/>
                  <a:pt x="896293" y="9053"/>
                </a:cubicBezTo>
                <a:cubicBezTo>
                  <a:pt x="886761" y="9518"/>
                  <a:pt x="878309" y="15485"/>
                  <a:pt x="869133" y="18107"/>
                </a:cubicBezTo>
                <a:cubicBezTo>
                  <a:pt x="857169" y="21525"/>
                  <a:pt x="844883" y="23742"/>
                  <a:pt x="832919" y="27160"/>
                </a:cubicBezTo>
                <a:cubicBezTo>
                  <a:pt x="823743" y="29782"/>
                  <a:pt x="815075" y="34143"/>
                  <a:pt x="805759" y="36213"/>
                </a:cubicBezTo>
                <a:cubicBezTo>
                  <a:pt x="780336" y="41863"/>
                  <a:pt x="711549" y="50707"/>
                  <a:pt x="688064" y="54320"/>
                </a:cubicBezTo>
                <a:cubicBezTo>
                  <a:pt x="669921" y="57111"/>
                  <a:pt x="652089" y="62741"/>
                  <a:pt x="633743" y="63374"/>
                </a:cubicBezTo>
                <a:cubicBezTo>
                  <a:pt x="476881" y="68783"/>
                  <a:pt x="319890" y="69409"/>
                  <a:pt x="162963" y="72427"/>
                </a:cubicBezTo>
                <a:cubicBezTo>
                  <a:pt x="144856" y="78463"/>
                  <a:pt x="124523" y="79947"/>
                  <a:pt x="108642" y="90534"/>
                </a:cubicBezTo>
                <a:cubicBezTo>
                  <a:pt x="60679" y="122509"/>
                  <a:pt x="65878" y="127840"/>
                  <a:pt x="18107" y="135802"/>
                </a:cubicBezTo>
                <a:cubicBezTo>
                  <a:pt x="12153" y="136794"/>
                  <a:pt x="6036" y="135802"/>
                  <a:pt x="0" y="135802"/>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4" name="Forma libre: forma 13">
            <a:extLst>
              <a:ext uri="{FF2B5EF4-FFF2-40B4-BE49-F238E27FC236}">
                <a16:creationId xmlns:a16="http://schemas.microsoft.com/office/drawing/2014/main" id="{D24A4E7B-466D-4460-B800-55B48083182B}"/>
              </a:ext>
            </a:extLst>
          </p:cNvPr>
          <p:cNvSpPr/>
          <p:nvPr/>
        </p:nvSpPr>
        <p:spPr>
          <a:xfrm>
            <a:off x="4526733" y="3005750"/>
            <a:ext cx="1530686" cy="317352"/>
          </a:xfrm>
          <a:custGeom>
            <a:avLst/>
            <a:gdLst>
              <a:gd name="connsiteX0" fmla="*/ 1104522 w 1530686"/>
              <a:gd name="connsiteY0" fmla="*/ 271604 h 317352"/>
              <a:gd name="connsiteX1" fmla="*/ 1176950 w 1530686"/>
              <a:gd name="connsiteY1" fmla="*/ 253498 h 317352"/>
              <a:gd name="connsiteX2" fmla="*/ 1204111 w 1530686"/>
              <a:gd name="connsiteY2" fmla="*/ 235391 h 317352"/>
              <a:gd name="connsiteX3" fmla="*/ 1258431 w 1530686"/>
              <a:gd name="connsiteY3" fmla="*/ 217284 h 317352"/>
              <a:gd name="connsiteX4" fmla="*/ 1285592 w 1530686"/>
              <a:gd name="connsiteY4" fmla="*/ 208230 h 317352"/>
              <a:gd name="connsiteX5" fmla="*/ 1339913 w 1530686"/>
              <a:gd name="connsiteY5" fmla="*/ 172016 h 317352"/>
              <a:gd name="connsiteX6" fmla="*/ 1376126 w 1530686"/>
              <a:gd name="connsiteY6" fmla="*/ 153909 h 317352"/>
              <a:gd name="connsiteX7" fmla="*/ 1412340 w 1530686"/>
              <a:gd name="connsiteY7" fmla="*/ 126749 h 317352"/>
              <a:gd name="connsiteX8" fmla="*/ 1484768 w 1530686"/>
              <a:gd name="connsiteY8" fmla="*/ 108642 h 317352"/>
              <a:gd name="connsiteX9" fmla="*/ 1511928 w 1530686"/>
              <a:gd name="connsiteY9" fmla="*/ 99589 h 317352"/>
              <a:gd name="connsiteX10" fmla="*/ 1530035 w 1530686"/>
              <a:gd name="connsiteY10" fmla="*/ 72428 h 317352"/>
              <a:gd name="connsiteX11" fmla="*/ 1484768 w 1530686"/>
              <a:gd name="connsiteY11" fmla="*/ 36214 h 317352"/>
              <a:gd name="connsiteX12" fmla="*/ 1376126 w 1530686"/>
              <a:gd name="connsiteY12" fmla="*/ 27161 h 317352"/>
              <a:gd name="connsiteX13" fmla="*/ 1339913 w 1530686"/>
              <a:gd name="connsiteY13" fmla="*/ 18107 h 317352"/>
              <a:gd name="connsiteX14" fmla="*/ 1267485 w 1530686"/>
              <a:gd name="connsiteY14" fmla="*/ 9054 h 317352"/>
              <a:gd name="connsiteX15" fmla="*/ 1222217 w 1530686"/>
              <a:gd name="connsiteY15" fmla="*/ 0 h 317352"/>
              <a:gd name="connsiteX16" fmla="*/ 841972 w 1530686"/>
              <a:gd name="connsiteY16" fmla="*/ 9054 h 317352"/>
              <a:gd name="connsiteX17" fmla="*/ 787651 w 1530686"/>
              <a:gd name="connsiteY17" fmla="*/ 27161 h 317352"/>
              <a:gd name="connsiteX18" fmla="*/ 715223 w 1530686"/>
              <a:gd name="connsiteY18" fmla="*/ 108642 h 317352"/>
              <a:gd name="connsiteX19" fmla="*/ 679010 w 1530686"/>
              <a:gd name="connsiteY19" fmla="*/ 135802 h 317352"/>
              <a:gd name="connsiteX20" fmla="*/ 588475 w 1530686"/>
              <a:gd name="connsiteY20" fmla="*/ 162963 h 317352"/>
              <a:gd name="connsiteX21" fmla="*/ 488887 w 1530686"/>
              <a:gd name="connsiteY21" fmla="*/ 190123 h 317352"/>
              <a:gd name="connsiteX22" fmla="*/ 389299 w 1530686"/>
              <a:gd name="connsiteY22" fmla="*/ 199177 h 317352"/>
              <a:gd name="connsiteX23" fmla="*/ 190122 w 1530686"/>
              <a:gd name="connsiteY23" fmla="*/ 217284 h 317352"/>
              <a:gd name="connsiteX24" fmla="*/ 117695 w 1530686"/>
              <a:gd name="connsiteY24" fmla="*/ 226337 h 317352"/>
              <a:gd name="connsiteX25" fmla="*/ 54320 w 1530686"/>
              <a:gd name="connsiteY25" fmla="*/ 244444 h 317352"/>
              <a:gd name="connsiteX26" fmla="*/ 0 w 1530686"/>
              <a:gd name="connsiteY26" fmla="*/ 280658 h 317352"/>
              <a:gd name="connsiteX27" fmla="*/ 18107 w 1530686"/>
              <a:gd name="connsiteY27" fmla="*/ 307818 h 317352"/>
              <a:gd name="connsiteX28" fmla="*/ 724277 w 1530686"/>
              <a:gd name="connsiteY28" fmla="*/ 307818 h 317352"/>
              <a:gd name="connsiteX29" fmla="*/ 1104522 w 1530686"/>
              <a:gd name="connsiteY29" fmla="*/ 271604 h 3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30686" h="317352">
                <a:moveTo>
                  <a:pt x="1104522" y="271604"/>
                </a:moveTo>
                <a:cubicBezTo>
                  <a:pt x="1179968" y="262551"/>
                  <a:pt x="1158391" y="262777"/>
                  <a:pt x="1176950" y="253498"/>
                </a:cubicBezTo>
                <a:cubicBezTo>
                  <a:pt x="1186682" y="248632"/>
                  <a:pt x="1194168" y="239810"/>
                  <a:pt x="1204111" y="235391"/>
                </a:cubicBezTo>
                <a:cubicBezTo>
                  <a:pt x="1221552" y="227639"/>
                  <a:pt x="1240324" y="223320"/>
                  <a:pt x="1258431" y="217284"/>
                </a:cubicBezTo>
                <a:cubicBezTo>
                  <a:pt x="1267485" y="214266"/>
                  <a:pt x="1277651" y="213524"/>
                  <a:pt x="1285592" y="208230"/>
                </a:cubicBezTo>
                <a:cubicBezTo>
                  <a:pt x="1303699" y="196159"/>
                  <a:pt x="1320449" y="181748"/>
                  <a:pt x="1339913" y="172016"/>
                </a:cubicBezTo>
                <a:cubicBezTo>
                  <a:pt x="1351984" y="165980"/>
                  <a:pt x="1364682" y="161062"/>
                  <a:pt x="1376126" y="153909"/>
                </a:cubicBezTo>
                <a:cubicBezTo>
                  <a:pt x="1388921" y="145912"/>
                  <a:pt x="1399239" y="134235"/>
                  <a:pt x="1412340" y="126749"/>
                </a:cubicBezTo>
                <a:cubicBezTo>
                  <a:pt x="1428433" y="117553"/>
                  <a:pt x="1471528" y="111952"/>
                  <a:pt x="1484768" y="108642"/>
                </a:cubicBezTo>
                <a:cubicBezTo>
                  <a:pt x="1494026" y="106327"/>
                  <a:pt x="1502875" y="102607"/>
                  <a:pt x="1511928" y="99589"/>
                </a:cubicBezTo>
                <a:cubicBezTo>
                  <a:pt x="1517964" y="90535"/>
                  <a:pt x="1528246" y="83161"/>
                  <a:pt x="1530035" y="72428"/>
                </a:cubicBezTo>
                <a:cubicBezTo>
                  <a:pt x="1535420" y="40120"/>
                  <a:pt x="1506284" y="38904"/>
                  <a:pt x="1484768" y="36214"/>
                </a:cubicBezTo>
                <a:cubicBezTo>
                  <a:pt x="1448709" y="31707"/>
                  <a:pt x="1412340" y="30179"/>
                  <a:pt x="1376126" y="27161"/>
                </a:cubicBezTo>
                <a:cubicBezTo>
                  <a:pt x="1364055" y="24143"/>
                  <a:pt x="1352186" y="20153"/>
                  <a:pt x="1339913" y="18107"/>
                </a:cubicBezTo>
                <a:cubicBezTo>
                  <a:pt x="1315914" y="14107"/>
                  <a:pt x="1291533" y="12754"/>
                  <a:pt x="1267485" y="9054"/>
                </a:cubicBezTo>
                <a:cubicBezTo>
                  <a:pt x="1252276" y="6714"/>
                  <a:pt x="1237306" y="3018"/>
                  <a:pt x="1222217" y="0"/>
                </a:cubicBezTo>
                <a:cubicBezTo>
                  <a:pt x="1095469" y="3018"/>
                  <a:pt x="968509" y="1145"/>
                  <a:pt x="841972" y="9054"/>
                </a:cubicBezTo>
                <a:cubicBezTo>
                  <a:pt x="822923" y="10245"/>
                  <a:pt x="787651" y="27161"/>
                  <a:pt x="787651" y="27161"/>
                </a:cubicBezTo>
                <a:cubicBezTo>
                  <a:pt x="764123" y="62452"/>
                  <a:pt x="756566" y="77635"/>
                  <a:pt x="715223" y="108642"/>
                </a:cubicBezTo>
                <a:cubicBezTo>
                  <a:pt x="703152" y="117695"/>
                  <a:pt x="692506" y="129054"/>
                  <a:pt x="679010" y="135802"/>
                </a:cubicBezTo>
                <a:cubicBezTo>
                  <a:pt x="650328" y="150143"/>
                  <a:pt x="618795" y="154300"/>
                  <a:pt x="588475" y="162963"/>
                </a:cubicBezTo>
                <a:cubicBezTo>
                  <a:pt x="550881" y="173704"/>
                  <a:pt x="536217" y="185820"/>
                  <a:pt x="488887" y="190123"/>
                </a:cubicBezTo>
                <a:lnTo>
                  <a:pt x="389299" y="199177"/>
                </a:lnTo>
                <a:cubicBezTo>
                  <a:pt x="284693" y="220097"/>
                  <a:pt x="389263" y="201353"/>
                  <a:pt x="190122" y="217284"/>
                </a:cubicBezTo>
                <a:cubicBezTo>
                  <a:pt x="165869" y="219224"/>
                  <a:pt x="141837" y="223319"/>
                  <a:pt x="117695" y="226337"/>
                </a:cubicBezTo>
                <a:cubicBezTo>
                  <a:pt x="112870" y="227543"/>
                  <a:pt x="62110" y="239251"/>
                  <a:pt x="54320" y="244444"/>
                </a:cubicBezTo>
                <a:cubicBezTo>
                  <a:pt x="-13502" y="289658"/>
                  <a:pt x="64585" y="259128"/>
                  <a:pt x="0" y="280658"/>
                </a:cubicBezTo>
                <a:cubicBezTo>
                  <a:pt x="6036" y="289711"/>
                  <a:pt x="7283" y="306708"/>
                  <a:pt x="18107" y="307818"/>
                </a:cubicBezTo>
                <a:cubicBezTo>
                  <a:pt x="203892" y="326873"/>
                  <a:pt x="543818" y="312220"/>
                  <a:pt x="724277" y="307818"/>
                </a:cubicBezTo>
                <a:cubicBezTo>
                  <a:pt x="862967" y="299150"/>
                  <a:pt x="1029076" y="280657"/>
                  <a:pt x="1104522" y="271604"/>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CuadroTexto 14">
            <a:extLst>
              <a:ext uri="{FF2B5EF4-FFF2-40B4-BE49-F238E27FC236}">
                <a16:creationId xmlns:a16="http://schemas.microsoft.com/office/drawing/2014/main" id="{798D0115-4849-4CCD-8404-26075E5FC5A3}"/>
              </a:ext>
            </a:extLst>
          </p:cNvPr>
          <p:cNvSpPr txBox="1"/>
          <p:nvPr/>
        </p:nvSpPr>
        <p:spPr>
          <a:xfrm>
            <a:off x="7583000" y="2931278"/>
            <a:ext cx="761747" cy="369332"/>
          </a:xfrm>
          <a:prstGeom prst="rect">
            <a:avLst/>
          </a:prstGeom>
          <a:noFill/>
        </p:spPr>
        <p:txBody>
          <a:bodyPr wrap="none" rtlCol="0">
            <a:spAutoFit/>
          </a:bodyPr>
          <a:lstStyle/>
          <a:p>
            <a:pPr algn="ctr"/>
            <a:r>
              <a:rPr lang="es-ES" dirty="0">
                <a:solidFill>
                  <a:schemeClr val="bg1"/>
                </a:solidFill>
              </a:rPr>
              <a:t>Habas</a:t>
            </a:r>
            <a:endParaRPr lang="es-PE" dirty="0">
              <a:solidFill>
                <a:schemeClr val="bg1"/>
              </a:solidFill>
            </a:endParaRPr>
          </a:p>
        </p:txBody>
      </p:sp>
      <p:sp>
        <p:nvSpPr>
          <p:cNvPr id="16" name="CuadroTexto 15">
            <a:extLst>
              <a:ext uri="{FF2B5EF4-FFF2-40B4-BE49-F238E27FC236}">
                <a16:creationId xmlns:a16="http://schemas.microsoft.com/office/drawing/2014/main" id="{7D0F7D68-54E8-4955-90E9-3B39978409D3}"/>
              </a:ext>
            </a:extLst>
          </p:cNvPr>
          <p:cNvSpPr txBox="1"/>
          <p:nvPr/>
        </p:nvSpPr>
        <p:spPr>
          <a:xfrm>
            <a:off x="4412236" y="2894442"/>
            <a:ext cx="761747" cy="369332"/>
          </a:xfrm>
          <a:prstGeom prst="rect">
            <a:avLst/>
          </a:prstGeom>
          <a:noFill/>
        </p:spPr>
        <p:txBody>
          <a:bodyPr wrap="none" rtlCol="0">
            <a:spAutoFit/>
          </a:bodyPr>
          <a:lstStyle/>
          <a:p>
            <a:pPr algn="ctr"/>
            <a:r>
              <a:rPr lang="es-ES" dirty="0">
                <a:solidFill>
                  <a:schemeClr val="bg1"/>
                </a:solidFill>
              </a:rPr>
              <a:t>Habas</a:t>
            </a:r>
            <a:endParaRPr lang="es-PE" dirty="0">
              <a:solidFill>
                <a:schemeClr val="bg1"/>
              </a:solidFill>
            </a:endParaRPr>
          </a:p>
        </p:txBody>
      </p:sp>
      <p:sp>
        <p:nvSpPr>
          <p:cNvPr id="17" name="Forma libre: forma 16">
            <a:extLst>
              <a:ext uri="{FF2B5EF4-FFF2-40B4-BE49-F238E27FC236}">
                <a16:creationId xmlns:a16="http://schemas.microsoft.com/office/drawing/2014/main" id="{7368DC37-E9A3-4983-8ECC-5939130E634A}"/>
              </a:ext>
            </a:extLst>
          </p:cNvPr>
          <p:cNvSpPr/>
          <p:nvPr/>
        </p:nvSpPr>
        <p:spPr>
          <a:xfrm>
            <a:off x="3693814" y="2697933"/>
            <a:ext cx="3659082" cy="244443"/>
          </a:xfrm>
          <a:custGeom>
            <a:avLst/>
            <a:gdLst>
              <a:gd name="connsiteX0" fmla="*/ 54321 w 3659082"/>
              <a:gd name="connsiteY0" fmla="*/ 181069 h 244443"/>
              <a:gd name="connsiteX1" fmla="*/ 199176 w 3659082"/>
              <a:gd name="connsiteY1" fmla="*/ 199176 h 244443"/>
              <a:gd name="connsiteX2" fmla="*/ 244443 w 3659082"/>
              <a:gd name="connsiteY2" fmla="*/ 208229 h 244443"/>
              <a:gd name="connsiteX3" fmla="*/ 325925 w 3659082"/>
              <a:gd name="connsiteY3" fmla="*/ 217283 h 244443"/>
              <a:gd name="connsiteX4" fmla="*/ 380245 w 3659082"/>
              <a:gd name="connsiteY4" fmla="*/ 226336 h 244443"/>
              <a:gd name="connsiteX5" fmla="*/ 506994 w 3659082"/>
              <a:gd name="connsiteY5" fmla="*/ 244443 h 244443"/>
              <a:gd name="connsiteX6" fmla="*/ 950614 w 3659082"/>
              <a:gd name="connsiteY6" fmla="*/ 235390 h 244443"/>
              <a:gd name="connsiteX7" fmla="*/ 1068309 w 3659082"/>
              <a:gd name="connsiteY7" fmla="*/ 217283 h 244443"/>
              <a:gd name="connsiteX8" fmla="*/ 2851841 w 3659082"/>
              <a:gd name="connsiteY8" fmla="*/ 208229 h 244443"/>
              <a:gd name="connsiteX9" fmla="*/ 3105338 w 3659082"/>
              <a:gd name="connsiteY9" fmla="*/ 199176 h 244443"/>
              <a:gd name="connsiteX10" fmla="*/ 3530851 w 3659082"/>
              <a:gd name="connsiteY10" fmla="*/ 190122 h 244443"/>
              <a:gd name="connsiteX11" fmla="*/ 3558012 w 3659082"/>
              <a:gd name="connsiteY11" fmla="*/ 181069 h 244443"/>
              <a:gd name="connsiteX12" fmla="*/ 3594226 w 3659082"/>
              <a:gd name="connsiteY12" fmla="*/ 172016 h 244443"/>
              <a:gd name="connsiteX13" fmla="*/ 3648546 w 3659082"/>
              <a:gd name="connsiteY13" fmla="*/ 153909 h 244443"/>
              <a:gd name="connsiteX14" fmla="*/ 3657600 w 3659082"/>
              <a:gd name="connsiteY14" fmla="*/ 126748 h 244443"/>
              <a:gd name="connsiteX15" fmla="*/ 3576119 w 3659082"/>
              <a:gd name="connsiteY15" fmla="*/ 81481 h 244443"/>
              <a:gd name="connsiteX16" fmla="*/ 3539905 w 3659082"/>
              <a:gd name="connsiteY16" fmla="*/ 72427 h 244443"/>
              <a:gd name="connsiteX17" fmla="*/ 3512744 w 3659082"/>
              <a:gd name="connsiteY17" fmla="*/ 54320 h 244443"/>
              <a:gd name="connsiteX18" fmla="*/ 3440317 w 3659082"/>
              <a:gd name="connsiteY18" fmla="*/ 36214 h 244443"/>
              <a:gd name="connsiteX19" fmla="*/ 3413156 w 3659082"/>
              <a:gd name="connsiteY19" fmla="*/ 27160 h 244443"/>
              <a:gd name="connsiteX20" fmla="*/ 3367889 w 3659082"/>
              <a:gd name="connsiteY20" fmla="*/ 18107 h 244443"/>
              <a:gd name="connsiteX21" fmla="*/ 3331675 w 3659082"/>
              <a:gd name="connsiteY21" fmla="*/ 9053 h 244443"/>
              <a:gd name="connsiteX22" fmla="*/ 3250194 w 3659082"/>
              <a:gd name="connsiteY22" fmla="*/ 0 h 244443"/>
              <a:gd name="connsiteX23" fmla="*/ 3014804 w 3659082"/>
              <a:gd name="connsiteY23" fmla="*/ 9053 h 244443"/>
              <a:gd name="connsiteX24" fmla="*/ 2987643 w 3659082"/>
              <a:gd name="connsiteY24" fmla="*/ 18107 h 244443"/>
              <a:gd name="connsiteX25" fmla="*/ 2915216 w 3659082"/>
              <a:gd name="connsiteY25" fmla="*/ 27160 h 244443"/>
              <a:gd name="connsiteX26" fmla="*/ 2879002 w 3659082"/>
              <a:gd name="connsiteY26" fmla="*/ 36214 h 244443"/>
              <a:gd name="connsiteX27" fmla="*/ 2408222 w 3659082"/>
              <a:gd name="connsiteY27" fmla="*/ 36214 h 244443"/>
              <a:gd name="connsiteX28" fmla="*/ 2317687 w 3659082"/>
              <a:gd name="connsiteY28" fmla="*/ 18107 h 244443"/>
              <a:gd name="connsiteX29" fmla="*/ 2181885 w 3659082"/>
              <a:gd name="connsiteY29" fmla="*/ 0 h 244443"/>
              <a:gd name="connsiteX30" fmla="*/ 1756372 w 3659082"/>
              <a:gd name="connsiteY30" fmla="*/ 9053 h 244443"/>
              <a:gd name="connsiteX31" fmla="*/ 1674891 w 3659082"/>
              <a:gd name="connsiteY31" fmla="*/ 36214 h 244443"/>
              <a:gd name="connsiteX32" fmla="*/ 1593410 w 3659082"/>
              <a:gd name="connsiteY32" fmla="*/ 63374 h 244443"/>
              <a:gd name="connsiteX33" fmla="*/ 1566249 w 3659082"/>
              <a:gd name="connsiteY33" fmla="*/ 72427 h 244443"/>
              <a:gd name="connsiteX34" fmla="*/ 1520982 w 3659082"/>
              <a:gd name="connsiteY34" fmla="*/ 81481 h 244443"/>
              <a:gd name="connsiteX35" fmla="*/ 525101 w 3659082"/>
              <a:gd name="connsiteY35" fmla="*/ 72427 h 244443"/>
              <a:gd name="connsiteX36" fmla="*/ 461727 w 3659082"/>
              <a:gd name="connsiteY36" fmla="*/ 63374 h 244443"/>
              <a:gd name="connsiteX37" fmla="*/ 153909 w 3659082"/>
              <a:gd name="connsiteY37" fmla="*/ 72427 h 244443"/>
              <a:gd name="connsiteX38" fmla="*/ 99588 w 3659082"/>
              <a:gd name="connsiteY38" fmla="*/ 99588 h 244443"/>
              <a:gd name="connsiteX39" fmla="*/ 72428 w 3659082"/>
              <a:gd name="connsiteY39" fmla="*/ 108641 h 244443"/>
              <a:gd name="connsiteX40" fmla="*/ 45267 w 3659082"/>
              <a:gd name="connsiteY40" fmla="*/ 126748 h 244443"/>
              <a:gd name="connsiteX41" fmla="*/ 18107 w 3659082"/>
              <a:gd name="connsiteY41" fmla="*/ 135802 h 244443"/>
              <a:gd name="connsiteX42" fmla="*/ 0 w 3659082"/>
              <a:gd name="connsiteY42" fmla="*/ 144855 h 244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659082" h="244443">
                <a:moveTo>
                  <a:pt x="54321" y="181069"/>
                </a:moveTo>
                <a:cubicBezTo>
                  <a:pt x="102606" y="187105"/>
                  <a:pt x="151460" y="189633"/>
                  <a:pt x="199176" y="199176"/>
                </a:cubicBezTo>
                <a:cubicBezTo>
                  <a:pt x="214265" y="202194"/>
                  <a:pt x="229210" y="206053"/>
                  <a:pt x="244443" y="208229"/>
                </a:cubicBezTo>
                <a:cubicBezTo>
                  <a:pt x="271496" y="212094"/>
                  <a:pt x="298837" y="213671"/>
                  <a:pt x="325925" y="217283"/>
                </a:cubicBezTo>
                <a:cubicBezTo>
                  <a:pt x="344120" y="219709"/>
                  <a:pt x="362073" y="223740"/>
                  <a:pt x="380245" y="226336"/>
                </a:cubicBezTo>
                <a:cubicBezTo>
                  <a:pt x="538878" y="248998"/>
                  <a:pt x="377377" y="222841"/>
                  <a:pt x="506994" y="244443"/>
                </a:cubicBezTo>
                <a:lnTo>
                  <a:pt x="950614" y="235390"/>
                </a:lnTo>
                <a:cubicBezTo>
                  <a:pt x="1198405" y="226213"/>
                  <a:pt x="698113" y="220895"/>
                  <a:pt x="1068309" y="217283"/>
                </a:cubicBezTo>
                <a:lnTo>
                  <a:pt x="2851841" y="208229"/>
                </a:lnTo>
                <a:lnTo>
                  <a:pt x="3105338" y="199176"/>
                </a:lnTo>
                <a:lnTo>
                  <a:pt x="3530851" y="190122"/>
                </a:lnTo>
                <a:cubicBezTo>
                  <a:pt x="3540387" y="189741"/>
                  <a:pt x="3548836" y="183691"/>
                  <a:pt x="3558012" y="181069"/>
                </a:cubicBezTo>
                <a:cubicBezTo>
                  <a:pt x="3569976" y="177651"/>
                  <a:pt x="3582308" y="175591"/>
                  <a:pt x="3594226" y="172016"/>
                </a:cubicBezTo>
                <a:cubicBezTo>
                  <a:pt x="3612507" y="166532"/>
                  <a:pt x="3648546" y="153909"/>
                  <a:pt x="3648546" y="153909"/>
                </a:cubicBezTo>
                <a:cubicBezTo>
                  <a:pt x="3651564" y="144855"/>
                  <a:pt x="3663147" y="134514"/>
                  <a:pt x="3657600" y="126748"/>
                </a:cubicBezTo>
                <a:cubicBezTo>
                  <a:pt x="3640972" y="103468"/>
                  <a:pt x="3603913" y="89422"/>
                  <a:pt x="3576119" y="81481"/>
                </a:cubicBezTo>
                <a:cubicBezTo>
                  <a:pt x="3564155" y="78063"/>
                  <a:pt x="3551976" y="75445"/>
                  <a:pt x="3539905" y="72427"/>
                </a:cubicBezTo>
                <a:cubicBezTo>
                  <a:pt x="3530851" y="66391"/>
                  <a:pt x="3522476" y="59186"/>
                  <a:pt x="3512744" y="54320"/>
                </a:cubicBezTo>
                <a:cubicBezTo>
                  <a:pt x="3492049" y="43973"/>
                  <a:pt x="3460977" y="41379"/>
                  <a:pt x="3440317" y="36214"/>
                </a:cubicBezTo>
                <a:cubicBezTo>
                  <a:pt x="3431059" y="33899"/>
                  <a:pt x="3422414" y="29475"/>
                  <a:pt x="3413156" y="27160"/>
                </a:cubicBezTo>
                <a:cubicBezTo>
                  <a:pt x="3398228" y="23428"/>
                  <a:pt x="3382910" y="21445"/>
                  <a:pt x="3367889" y="18107"/>
                </a:cubicBezTo>
                <a:cubicBezTo>
                  <a:pt x="3355742" y="15408"/>
                  <a:pt x="3343973" y="10945"/>
                  <a:pt x="3331675" y="9053"/>
                </a:cubicBezTo>
                <a:cubicBezTo>
                  <a:pt x="3304665" y="4898"/>
                  <a:pt x="3277354" y="3018"/>
                  <a:pt x="3250194" y="0"/>
                </a:cubicBezTo>
                <a:cubicBezTo>
                  <a:pt x="3171731" y="3018"/>
                  <a:pt x="3093139" y="3651"/>
                  <a:pt x="3014804" y="9053"/>
                </a:cubicBezTo>
                <a:cubicBezTo>
                  <a:pt x="3005283" y="9710"/>
                  <a:pt x="2997032" y="16400"/>
                  <a:pt x="2987643" y="18107"/>
                </a:cubicBezTo>
                <a:cubicBezTo>
                  <a:pt x="2963705" y="22459"/>
                  <a:pt x="2939358" y="24142"/>
                  <a:pt x="2915216" y="27160"/>
                </a:cubicBezTo>
                <a:cubicBezTo>
                  <a:pt x="2903145" y="30178"/>
                  <a:pt x="2891320" y="34454"/>
                  <a:pt x="2879002" y="36214"/>
                </a:cubicBezTo>
                <a:cubicBezTo>
                  <a:pt x="2718040" y="59209"/>
                  <a:pt x="2585827" y="40442"/>
                  <a:pt x="2408222" y="36214"/>
                </a:cubicBezTo>
                <a:cubicBezTo>
                  <a:pt x="2378044" y="30178"/>
                  <a:pt x="2348310" y="21169"/>
                  <a:pt x="2317687" y="18107"/>
                </a:cubicBezTo>
                <a:cubicBezTo>
                  <a:pt x="2211841" y="7522"/>
                  <a:pt x="2256892" y="15001"/>
                  <a:pt x="2181885" y="0"/>
                </a:cubicBezTo>
                <a:cubicBezTo>
                  <a:pt x="2040047" y="3018"/>
                  <a:pt x="1898015" y="1036"/>
                  <a:pt x="1756372" y="9053"/>
                </a:cubicBezTo>
                <a:cubicBezTo>
                  <a:pt x="1756365" y="9053"/>
                  <a:pt x="1688475" y="31686"/>
                  <a:pt x="1674891" y="36214"/>
                </a:cubicBezTo>
                <a:lnTo>
                  <a:pt x="1593410" y="63374"/>
                </a:lnTo>
                <a:cubicBezTo>
                  <a:pt x="1584356" y="66392"/>
                  <a:pt x="1575607" y="70555"/>
                  <a:pt x="1566249" y="72427"/>
                </a:cubicBezTo>
                <a:lnTo>
                  <a:pt x="1520982" y="81481"/>
                </a:lnTo>
                <a:lnTo>
                  <a:pt x="525101" y="72427"/>
                </a:lnTo>
                <a:cubicBezTo>
                  <a:pt x="503765" y="72062"/>
                  <a:pt x="483066" y="63374"/>
                  <a:pt x="461727" y="63374"/>
                </a:cubicBezTo>
                <a:cubicBezTo>
                  <a:pt x="359077" y="63374"/>
                  <a:pt x="256515" y="69409"/>
                  <a:pt x="153909" y="72427"/>
                </a:cubicBezTo>
                <a:cubicBezTo>
                  <a:pt x="85635" y="95186"/>
                  <a:pt x="169794" y="64485"/>
                  <a:pt x="99588" y="99588"/>
                </a:cubicBezTo>
                <a:cubicBezTo>
                  <a:pt x="91052" y="103856"/>
                  <a:pt x="81481" y="105623"/>
                  <a:pt x="72428" y="108641"/>
                </a:cubicBezTo>
                <a:cubicBezTo>
                  <a:pt x="63374" y="114677"/>
                  <a:pt x="54999" y="121882"/>
                  <a:pt x="45267" y="126748"/>
                </a:cubicBezTo>
                <a:cubicBezTo>
                  <a:pt x="36731" y="131016"/>
                  <a:pt x="26968" y="132258"/>
                  <a:pt x="18107" y="135802"/>
                </a:cubicBezTo>
                <a:cubicBezTo>
                  <a:pt x="11842" y="138308"/>
                  <a:pt x="6036" y="141837"/>
                  <a:pt x="0" y="144855"/>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8" name="CuadroTexto 17">
            <a:extLst>
              <a:ext uri="{FF2B5EF4-FFF2-40B4-BE49-F238E27FC236}">
                <a16:creationId xmlns:a16="http://schemas.microsoft.com/office/drawing/2014/main" id="{F5845311-C4F7-4592-8912-4E8F2C5E596D}"/>
              </a:ext>
            </a:extLst>
          </p:cNvPr>
          <p:cNvSpPr txBox="1"/>
          <p:nvPr/>
        </p:nvSpPr>
        <p:spPr>
          <a:xfrm>
            <a:off x="5979980" y="2472001"/>
            <a:ext cx="644857" cy="369332"/>
          </a:xfrm>
          <a:prstGeom prst="rect">
            <a:avLst/>
          </a:prstGeom>
          <a:noFill/>
        </p:spPr>
        <p:txBody>
          <a:bodyPr wrap="none" rtlCol="0">
            <a:spAutoFit/>
          </a:bodyPr>
          <a:lstStyle/>
          <a:p>
            <a:pPr algn="ctr"/>
            <a:r>
              <a:rPr lang="es-ES" dirty="0">
                <a:solidFill>
                  <a:schemeClr val="bg1"/>
                </a:solidFill>
              </a:rPr>
              <a:t>Trigo</a:t>
            </a:r>
            <a:endParaRPr lang="es-PE" dirty="0">
              <a:solidFill>
                <a:schemeClr val="bg1"/>
              </a:solidFill>
            </a:endParaRPr>
          </a:p>
        </p:txBody>
      </p:sp>
      <p:graphicFrame>
        <p:nvGraphicFramePr>
          <p:cNvPr id="19" name="Table 18">
            <a:extLst>
              <a:ext uri="{FF2B5EF4-FFF2-40B4-BE49-F238E27FC236}">
                <a16:creationId xmlns:a16="http://schemas.microsoft.com/office/drawing/2014/main" id="{61EA0BED-F9CB-4702-9616-5B19960DB03B}"/>
              </a:ext>
            </a:extLst>
          </p:cNvPr>
          <p:cNvGraphicFramePr>
            <a:graphicFrameLocks noGrp="1"/>
          </p:cNvGraphicFramePr>
          <p:nvPr>
            <p:extLst>
              <p:ext uri="{D42A27DB-BD31-4B8C-83A1-F6EECF244321}">
                <p14:modId xmlns:p14="http://schemas.microsoft.com/office/powerpoint/2010/main" val="2630003923"/>
              </p:ext>
            </p:extLst>
          </p:nvPr>
        </p:nvGraphicFramePr>
        <p:xfrm>
          <a:off x="1849754" y="4050715"/>
          <a:ext cx="10358844" cy="2782388"/>
        </p:xfrm>
        <a:graphic>
          <a:graphicData uri="http://schemas.openxmlformats.org/drawingml/2006/table">
            <a:tbl>
              <a:tblPr>
                <a:tableStyleId>{3B4B98B0-60AC-42C2-AFA5-B58CD77FA1E5}</a:tableStyleId>
              </a:tblPr>
              <a:tblGrid>
                <a:gridCol w="2495006">
                  <a:extLst>
                    <a:ext uri="{9D8B030D-6E8A-4147-A177-3AD203B41FA5}">
                      <a16:colId xmlns:a16="http://schemas.microsoft.com/office/drawing/2014/main" val="1290287559"/>
                    </a:ext>
                  </a:extLst>
                </a:gridCol>
                <a:gridCol w="1397726">
                  <a:extLst>
                    <a:ext uri="{9D8B030D-6E8A-4147-A177-3AD203B41FA5}">
                      <a16:colId xmlns:a16="http://schemas.microsoft.com/office/drawing/2014/main" val="956376057"/>
                    </a:ext>
                  </a:extLst>
                </a:gridCol>
                <a:gridCol w="1045028">
                  <a:extLst>
                    <a:ext uri="{9D8B030D-6E8A-4147-A177-3AD203B41FA5}">
                      <a16:colId xmlns:a16="http://schemas.microsoft.com/office/drawing/2014/main" val="2780095857"/>
                    </a:ext>
                  </a:extLst>
                </a:gridCol>
                <a:gridCol w="1695288">
                  <a:extLst>
                    <a:ext uri="{9D8B030D-6E8A-4147-A177-3AD203B41FA5}">
                      <a16:colId xmlns:a16="http://schemas.microsoft.com/office/drawing/2014/main" val="2250970517"/>
                    </a:ext>
                  </a:extLst>
                </a:gridCol>
                <a:gridCol w="1241932">
                  <a:extLst>
                    <a:ext uri="{9D8B030D-6E8A-4147-A177-3AD203B41FA5}">
                      <a16:colId xmlns:a16="http://schemas.microsoft.com/office/drawing/2014/main" val="3085234723"/>
                    </a:ext>
                  </a:extLst>
                </a:gridCol>
                <a:gridCol w="1241932">
                  <a:extLst>
                    <a:ext uri="{9D8B030D-6E8A-4147-A177-3AD203B41FA5}">
                      <a16:colId xmlns:a16="http://schemas.microsoft.com/office/drawing/2014/main" val="1368892701"/>
                    </a:ext>
                  </a:extLst>
                </a:gridCol>
                <a:gridCol w="1241932">
                  <a:extLst>
                    <a:ext uri="{9D8B030D-6E8A-4147-A177-3AD203B41FA5}">
                      <a16:colId xmlns:a16="http://schemas.microsoft.com/office/drawing/2014/main" val="24294542"/>
                    </a:ext>
                  </a:extLst>
                </a:gridCol>
              </a:tblGrid>
              <a:tr h="695597">
                <a:tc>
                  <a:txBody>
                    <a:bodyPr/>
                    <a:lstStyle/>
                    <a:p>
                      <a:pPr marL="0" algn="ctr" defTabSz="914400" rtl="0" eaLnBrk="1" fontAlgn="b" latinLnBrk="0" hangingPunct="1"/>
                      <a:endParaRPr lang="en-US" sz="3200" b="0" i="0" u="none" strike="noStrike" kern="1200" dirty="0">
                        <a:solidFill>
                          <a:schemeClr val="bg1"/>
                        </a:solidFill>
                        <a:effectLst/>
                        <a:latin typeface="Calibri" panose="020F0502020204030204" pitchFamily="34" charset="0"/>
                        <a:ea typeface="+mn-ea"/>
                        <a:cs typeface="+mn-cs"/>
                      </a:endParaRPr>
                    </a:p>
                  </a:txBody>
                  <a:tcPr marL="0" marR="0" marT="0" marB="0" anchor="ctr">
                    <a:solidFill>
                      <a:schemeClr val="accent1">
                        <a:lumMod val="75000"/>
                        <a:alpha val="80000"/>
                      </a:schemeClr>
                    </a:solidFill>
                  </a:tcPr>
                </a:tc>
                <a:tc>
                  <a:txBody>
                    <a:bodyPr/>
                    <a:lstStyle/>
                    <a:p>
                      <a:pPr marL="0" algn="ctr" defTabSz="914400" rtl="0" eaLnBrk="1" fontAlgn="b" latinLnBrk="0" hangingPunct="1"/>
                      <a:r>
                        <a:rPr lang="en-US" sz="3200" b="0" i="0" u="none" strike="noStrike" kern="1200" dirty="0">
                          <a:solidFill>
                            <a:schemeClr val="bg1"/>
                          </a:solidFill>
                          <a:effectLst/>
                          <a:latin typeface="Calibri" panose="020F0502020204030204" pitchFamily="34" charset="0"/>
                          <a:ea typeface="+mn-ea"/>
                          <a:cs typeface="+mn-cs"/>
                        </a:rPr>
                        <a:t>Si</a:t>
                      </a:r>
                    </a:p>
                  </a:txBody>
                  <a:tcPr marL="0" marR="0" marT="0" marB="0" anchor="ctr">
                    <a:solidFill>
                      <a:schemeClr val="accent1">
                        <a:lumMod val="75000"/>
                        <a:alpha val="80000"/>
                      </a:schemeClr>
                    </a:solidFill>
                  </a:tcPr>
                </a:tc>
                <a:tc>
                  <a:txBody>
                    <a:bodyPr/>
                    <a:lstStyle/>
                    <a:p>
                      <a:pPr marL="0" algn="ctr" defTabSz="914400" rtl="0" eaLnBrk="1" fontAlgn="b" latinLnBrk="0" hangingPunct="1"/>
                      <a:r>
                        <a:rPr lang="en-US" sz="3200" b="0" i="0" u="none" strike="noStrike" kern="1200" dirty="0">
                          <a:solidFill>
                            <a:schemeClr val="bg1"/>
                          </a:solidFill>
                          <a:effectLst/>
                          <a:latin typeface="Calibri" panose="020F0502020204030204" pitchFamily="34" charset="0"/>
                          <a:ea typeface="+mn-ea"/>
                          <a:cs typeface="+mn-cs"/>
                        </a:rPr>
                        <a:t>No</a:t>
                      </a:r>
                    </a:p>
                  </a:txBody>
                  <a:tcPr marL="0" marR="0" marT="0" marB="0" anchor="ctr">
                    <a:solidFill>
                      <a:schemeClr val="accent1">
                        <a:lumMod val="75000"/>
                        <a:alpha val="80000"/>
                      </a:schemeClr>
                    </a:solidFill>
                  </a:tcPr>
                </a:tc>
                <a:tc>
                  <a:txBody>
                    <a:bodyPr/>
                    <a:lstStyle/>
                    <a:p>
                      <a:pPr marL="0" algn="ctr" defTabSz="914400" rtl="0" eaLnBrk="1" fontAlgn="b" latinLnBrk="0" hangingPunct="1"/>
                      <a:r>
                        <a:rPr lang="en-US" sz="3200" b="0" i="0" u="none" strike="noStrike" kern="1200" dirty="0" err="1">
                          <a:solidFill>
                            <a:schemeClr val="bg1"/>
                          </a:solidFill>
                          <a:effectLst/>
                          <a:latin typeface="Calibri" panose="020F0502020204030204" pitchFamily="34" charset="0"/>
                          <a:ea typeface="+mn-ea"/>
                          <a:cs typeface="+mn-cs"/>
                        </a:rPr>
                        <a:t>promedio</a:t>
                      </a:r>
                      <a:endParaRPr lang="en-US" sz="3200" b="0" i="0" u="none" strike="noStrike" kern="1200" dirty="0">
                        <a:solidFill>
                          <a:schemeClr val="bg1"/>
                        </a:solidFill>
                        <a:effectLst/>
                        <a:latin typeface="Calibri" panose="020F0502020204030204" pitchFamily="34" charset="0"/>
                        <a:ea typeface="+mn-ea"/>
                        <a:cs typeface="+mn-cs"/>
                      </a:endParaRPr>
                    </a:p>
                  </a:txBody>
                  <a:tcPr marL="0" marR="0" marT="0" marB="0" anchor="ctr">
                    <a:solidFill>
                      <a:schemeClr val="accent1">
                        <a:lumMod val="75000"/>
                        <a:alpha val="80000"/>
                      </a:schemeClr>
                    </a:solidFill>
                  </a:tcPr>
                </a:tc>
                <a:tc>
                  <a:txBody>
                    <a:bodyPr/>
                    <a:lstStyle/>
                    <a:p>
                      <a:pPr marL="0" algn="ctr" defTabSz="914400" rtl="0" eaLnBrk="1" fontAlgn="b" latinLnBrk="0" hangingPunct="1"/>
                      <a:r>
                        <a:rPr lang="en-US" sz="3200" b="0" i="0" u="none" strike="noStrike" kern="1200" dirty="0">
                          <a:solidFill>
                            <a:schemeClr val="bg1"/>
                          </a:solidFill>
                          <a:effectLst/>
                          <a:latin typeface="Calibri" panose="020F0502020204030204" pitchFamily="34" charset="0"/>
                          <a:ea typeface="+mn-ea"/>
                          <a:cs typeface="+mn-cs"/>
                        </a:rPr>
                        <a:t>Max</a:t>
                      </a:r>
                    </a:p>
                  </a:txBody>
                  <a:tcPr marL="0" marR="0" marT="0" marB="0" anchor="ctr">
                    <a:solidFill>
                      <a:schemeClr val="accent1">
                        <a:lumMod val="75000"/>
                        <a:alpha val="80000"/>
                      </a:schemeClr>
                    </a:solidFill>
                  </a:tcPr>
                </a:tc>
                <a:tc>
                  <a:txBody>
                    <a:bodyPr/>
                    <a:lstStyle/>
                    <a:p>
                      <a:pPr marL="0" algn="ctr" defTabSz="914400" rtl="0" eaLnBrk="1" fontAlgn="b" latinLnBrk="0" hangingPunct="1"/>
                      <a:r>
                        <a:rPr lang="en-US" sz="3200" b="0" i="0" u="none" strike="noStrike" kern="1200" dirty="0">
                          <a:solidFill>
                            <a:schemeClr val="bg1"/>
                          </a:solidFill>
                          <a:effectLst/>
                          <a:latin typeface="Calibri" panose="020F0502020204030204" pitchFamily="34" charset="0"/>
                          <a:ea typeface="+mn-ea"/>
                          <a:cs typeface="+mn-cs"/>
                        </a:rPr>
                        <a:t>Min</a:t>
                      </a:r>
                    </a:p>
                  </a:txBody>
                  <a:tcPr marL="0" marR="0" marT="0" marB="0" anchor="ctr">
                    <a:solidFill>
                      <a:schemeClr val="accent1">
                        <a:lumMod val="75000"/>
                        <a:alpha val="80000"/>
                      </a:schemeClr>
                    </a:solidFill>
                  </a:tcPr>
                </a:tc>
                <a:tc>
                  <a:txBody>
                    <a:bodyPr/>
                    <a:lstStyle/>
                    <a:p>
                      <a:pPr marL="0" algn="ctr" defTabSz="914400" rtl="0" eaLnBrk="1" fontAlgn="b" latinLnBrk="0" hangingPunct="1"/>
                      <a:r>
                        <a:rPr lang="en-US" sz="3200" b="0" i="0" u="none" strike="noStrike" kern="1200" dirty="0">
                          <a:solidFill>
                            <a:schemeClr val="bg1"/>
                          </a:solidFill>
                          <a:effectLst/>
                          <a:latin typeface="Calibri" panose="020F0502020204030204" pitchFamily="34" charset="0"/>
                          <a:ea typeface="+mn-ea"/>
                          <a:cs typeface="+mn-cs"/>
                        </a:rPr>
                        <a:t>Total</a:t>
                      </a:r>
                    </a:p>
                  </a:txBody>
                  <a:tcPr marL="0" marR="0" marT="0" marB="0" anchor="ctr">
                    <a:solidFill>
                      <a:schemeClr val="accent1">
                        <a:lumMod val="75000"/>
                        <a:alpha val="80000"/>
                      </a:schemeClr>
                    </a:solidFill>
                  </a:tcPr>
                </a:tc>
                <a:extLst>
                  <a:ext uri="{0D108BD9-81ED-4DB2-BD59-A6C34878D82A}">
                    <a16:rowId xmlns:a16="http://schemas.microsoft.com/office/drawing/2014/main" val="1518167794"/>
                  </a:ext>
                </a:extLst>
              </a:tr>
              <a:tr h="695597">
                <a:tc>
                  <a:txBody>
                    <a:bodyPr/>
                    <a:lstStyle/>
                    <a:p>
                      <a:pPr algn="l" fontAlgn="b"/>
                      <a:r>
                        <a:rPr lang="en-US" sz="2800" u="none" strike="noStrike" dirty="0" err="1">
                          <a:effectLst/>
                        </a:rPr>
                        <a:t>Cultivos</a:t>
                      </a:r>
                      <a:r>
                        <a:rPr lang="en-US" sz="2800" u="none" strike="noStrike" dirty="0">
                          <a:effectLst/>
                        </a:rPr>
                        <a:t> </a:t>
                      </a:r>
                      <a:r>
                        <a:rPr lang="en-US" sz="2800" u="none" strike="noStrike" dirty="0" err="1">
                          <a:effectLst/>
                        </a:rPr>
                        <a:t>diversos</a:t>
                      </a:r>
                      <a:endParaRPr lang="en-US" sz="2800" u="none" strike="noStrike" dirty="0">
                        <a:effectLst/>
                      </a:endParaRPr>
                    </a:p>
                  </a:txBody>
                  <a:tcPr marL="0" marR="0" marT="0" marB="0" anchor="ctr">
                    <a:solidFill>
                      <a:schemeClr val="bg1">
                        <a:alpha val="65000"/>
                      </a:schemeClr>
                    </a:solidFill>
                  </a:tcPr>
                </a:tc>
                <a:tc>
                  <a:txBody>
                    <a:bodyPr/>
                    <a:lstStyle/>
                    <a:p>
                      <a:pPr algn="ctr" fontAlgn="b"/>
                      <a:r>
                        <a:rPr lang="en-US" sz="2800" u="none" strike="noStrike">
                          <a:effectLst/>
                        </a:rPr>
                        <a:t>100%</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a:effectLst/>
                        </a:rPr>
                        <a:t>-</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a:effectLst/>
                        </a:rPr>
                        <a:t>4.9</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a:effectLst/>
                        </a:rPr>
                        <a:t>11</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a:effectLst/>
                        </a:rPr>
                        <a:t>1</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dirty="0">
                          <a:effectLst/>
                        </a:rPr>
                        <a:t>11</a:t>
                      </a:r>
                      <a:endParaRPr lang="en-US" sz="2800" b="0" i="0" u="none" strike="noStrike" dirty="0">
                        <a:solidFill>
                          <a:srgbClr val="000000"/>
                        </a:solidFill>
                        <a:effectLst/>
                        <a:latin typeface="Calibri" panose="020F0502020204030204" pitchFamily="34" charset="0"/>
                      </a:endParaRPr>
                    </a:p>
                  </a:txBody>
                  <a:tcPr marL="0" marR="0" marT="0" marB="0" anchor="ctr">
                    <a:solidFill>
                      <a:schemeClr val="bg1">
                        <a:alpha val="65000"/>
                      </a:schemeClr>
                    </a:solidFill>
                  </a:tcPr>
                </a:tc>
                <a:extLst>
                  <a:ext uri="{0D108BD9-81ED-4DB2-BD59-A6C34878D82A}">
                    <a16:rowId xmlns:a16="http://schemas.microsoft.com/office/drawing/2014/main" val="1413951779"/>
                  </a:ext>
                </a:extLst>
              </a:tr>
              <a:tr h="695597">
                <a:tc>
                  <a:txBody>
                    <a:bodyPr/>
                    <a:lstStyle/>
                    <a:p>
                      <a:pPr algn="l" fontAlgn="b"/>
                      <a:r>
                        <a:rPr lang="en-US" sz="2800" u="none" strike="noStrike" dirty="0">
                          <a:effectLst/>
                        </a:rPr>
                        <a:t>Papa </a:t>
                      </a:r>
                      <a:r>
                        <a:rPr lang="en-US" sz="2800" u="none" strike="noStrike" dirty="0" err="1">
                          <a:effectLst/>
                        </a:rPr>
                        <a:t>mejorada</a:t>
                      </a:r>
                      <a:endParaRPr lang="en-US" sz="2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alpha val="90000"/>
                      </a:schemeClr>
                    </a:solidFill>
                  </a:tcPr>
                </a:tc>
                <a:tc>
                  <a:txBody>
                    <a:bodyPr/>
                    <a:lstStyle/>
                    <a:p>
                      <a:pPr algn="ctr" fontAlgn="b"/>
                      <a:r>
                        <a:rPr lang="en-US" sz="2800" u="none" strike="noStrike">
                          <a:effectLst/>
                        </a:rPr>
                        <a:t>81%</a:t>
                      </a:r>
                      <a:endParaRPr lang="en-US" sz="2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alpha val="90000"/>
                      </a:schemeClr>
                    </a:solidFill>
                  </a:tcPr>
                </a:tc>
                <a:tc>
                  <a:txBody>
                    <a:bodyPr/>
                    <a:lstStyle/>
                    <a:p>
                      <a:pPr algn="ctr" fontAlgn="b"/>
                      <a:r>
                        <a:rPr lang="en-US" sz="2800" u="none" strike="noStrike">
                          <a:effectLst/>
                        </a:rPr>
                        <a:t>9%</a:t>
                      </a:r>
                      <a:endParaRPr lang="en-US" sz="2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alpha val="90000"/>
                      </a:schemeClr>
                    </a:solidFill>
                  </a:tcPr>
                </a:tc>
                <a:tc>
                  <a:txBody>
                    <a:bodyPr/>
                    <a:lstStyle/>
                    <a:p>
                      <a:pPr algn="ctr" fontAlgn="b"/>
                      <a:r>
                        <a:rPr lang="en-US" sz="2800" u="none" strike="noStrike">
                          <a:effectLst/>
                        </a:rPr>
                        <a:t>2.7</a:t>
                      </a:r>
                      <a:endParaRPr lang="en-US" sz="2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alpha val="90000"/>
                      </a:schemeClr>
                    </a:solidFill>
                  </a:tcPr>
                </a:tc>
                <a:tc>
                  <a:txBody>
                    <a:bodyPr/>
                    <a:lstStyle/>
                    <a:p>
                      <a:pPr algn="ctr" fontAlgn="b"/>
                      <a:r>
                        <a:rPr lang="en-US" sz="2800" u="none" strike="noStrike">
                          <a:effectLst/>
                        </a:rPr>
                        <a:t>7</a:t>
                      </a:r>
                      <a:endParaRPr lang="en-US" sz="2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alpha val="90000"/>
                      </a:schemeClr>
                    </a:solidFill>
                  </a:tcPr>
                </a:tc>
                <a:tc>
                  <a:txBody>
                    <a:bodyPr/>
                    <a:lstStyle/>
                    <a:p>
                      <a:pPr algn="ctr" fontAlgn="b"/>
                      <a:r>
                        <a:rPr lang="en-US" sz="2800" u="none" strike="noStrike">
                          <a:effectLst/>
                        </a:rPr>
                        <a:t>1</a:t>
                      </a:r>
                      <a:endParaRPr lang="en-US" sz="2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alpha val="90000"/>
                      </a:schemeClr>
                    </a:solidFill>
                  </a:tcPr>
                </a:tc>
                <a:tc>
                  <a:txBody>
                    <a:bodyPr/>
                    <a:lstStyle/>
                    <a:p>
                      <a:pPr algn="ctr" fontAlgn="b"/>
                      <a:r>
                        <a:rPr lang="en-US" sz="2800" u="none" strike="noStrike" dirty="0">
                          <a:effectLst/>
                        </a:rPr>
                        <a:t>9</a:t>
                      </a:r>
                      <a:endParaRPr lang="en-US" sz="2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alpha val="90000"/>
                      </a:schemeClr>
                    </a:solidFill>
                  </a:tcPr>
                </a:tc>
                <a:extLst>
                  <a:ext uri="{0D108BD9-81ED-4DB2-BD59-A6C34878D82A}">
                    <a16:rowId xmlns:a16="http://schemas.microsoft.com/office/drawing/2014/main" val="4191442414"/>
                  </a:ext>
                </a:extLst>
              </a:tr>
              <a:tr h="695597">
                <a:tc>
                  <a:txBody>
                    <a:bodyPr/>
                    <a:lstStyle/>
                    <a:p>
                      <a:pPr algn="l" fontAlgn="b"/>
                      <a:r>
                        <a:rPr lang="en-US" sz="2800" u="none" strike="noStrike" dirty="0">
                          <a:effectLst/>
                        </a:rPr>
                        <a:t>Papa </a:t>
                      </a:r>
                      <a:r>
                        <a:rPr lang="en-US" sz="2800" u="none" strike="noStrike" dirty="0" err="1">
                          <a:effectLst/>
                        </a:rPr>
                        <a:t>nativa</a:t>
                      </a:r>
                      <a:endParaRPr lang="en-US" sz="2800" b="0" i="0" u="none" strike="noStrike" dirty="0">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a:effectLst/>
                        </a:rPr>
                        <a:t>75%</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a:effectLst/>
                        </a:rPr>
                        <a:t>25%</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a:effectLst/>
                        </a:rPr>
                        <a:t>4.3</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a:effectLst/>
                        </a:rPr>
                        <a:t>8</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a:effectLst/>
                        </a:rPr>
                        <a:t>1</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dirty="0">
                          <a:effectLst/>
                        </a:rPr>
                        <a:t>14</a:t>
                      </a:r>
                      <a:endParaRPr lang="en-US" sz="2800" b="0" i="0" u="none" strike="noStrike" dirty="0">
                        <a:solidFill>
                          <a:srgbClr val="000000"/>
                        </a:solidFill>
                        <a:effectLst/>
                        <a:latin typeface="Calibri" panose="020F0502020204030204" pitchFamily="34" charset="0"/>
                      </a:endParaRPr>
                    </a:p>
                  </a:txBody>
                  <a:tcPr marL="0" marR="0" marT="0" marB="0" anchor="ctr">
                    <a:solidFill>
                      <a:schemeClr val="bg1">
                        <a:alpha val="65000"/>
                      </a:schemeClr>
                    </a:solidFill>
                  </a:tcPr>
                </a:tc>
                <a:extLst>
                  <a:ext uri="{0D108BD9-81ED-4DB2-BD59-A6C34878D82A}">
                    <a16:rowId xmlns:a16="http://schemas.microsoft.com/office/drawing/2014/main" val="1161355928"/>
                  </a:ext>
                </a:extLst>
              </a:tr>
            </a:tbl>
          </a:graphicData>
        </a:graphic>
      </p:graphicFrame>
      <p:sp>
        <p:nvSpPr>
          <p:cNvPr id="20" name="TextBox 19">
            <a:extLst>
              <a:ext uri="{FF2B5EF4-FFF2-40B4-BE49-F238E27FC236}">
                <a16:creationId xmlns:a16="http://schemas.microsoft.com/office/drawing/2014/main" id="{D5E2F29A-4AD6-4B53-8C13-7AD1C85E7F60}"/>
              </a:ext>
            </a:extLst>
          </p:cNvPr>
          <p:cNvSpPr txBox="1"/>
          <p:nvPr/>
        </p:nvSpPr>
        <p:spPr>
          <a:xfrm>
            <a:off x="-2295" y="0"/>
            <a:ext cx="12194295" cy="1371600"/>
          </a:xfrm>
          <a:prstGeom prst="rect">
            <a:avLst/>
          </a:prstGeom>
          <a:solidFill>
            <a:schemeClr val="tx1">
              <a:lumMod val="65000"/>
              <a:lumOff val="35000"/>
            </a:schemeClr>
          </a:solidFill>
        </p:spPr>
        <p:txBody>
          <a:bodyPr vert="horz" lIns="91440" tIns="45720" rIns="91440" bIns="45720" rtlCol="0" anchor="ctr">
            <a:normAutofit fontScale="97500"/>
          </a:bodyPr>
          <a:lstStyle>
            <a:lvl1pPr>
              <a:lnSpc>
                <a:spcPct val="90000"/>
              </a:lnSpc>
              <a:spcBef>
                <a:spcPct val="0"/>
              </a:spcBef>
              <a:buNone/>
              <a:defRPr sz="4400">
                <a:latin typeface="+mj-lt"/>
                <a:ea typeface="+mj-ea"/>
                <a:cs typeface="+mj-cs"/>
              </a:defRPr>
            </a:lvl1pPr>
          </a:lstStyle>
          <a:p>
            <a:pPr algn="ctr"/>
            <a:r>
              <a:rPr lang="es-ES" sz="4000" dirty="0">
                <a:solidFill>
                  <a:schemeClr val="bg1"/>
                </a:solidFill>
              </a:rPr>
              <a:t>Unidad de Manejo Agrícola Familiar - Agrobiodiversidad</a:t>
            </a:r>
          </a:p>
        </p:txBody>
      </p:sp>
    </p:spTree>
    <p:extLst>
      <p:ext uri="{BB962C8B-B14F-4D97-AF65-F5344CB8AC3E}">
        <p14:creationId xmlns:p14="http://schemas.microsoft.com/office/powerpoint/2010/main" val="1838614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1CD1444-C866-4BD2-8746-1197227214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9647"/>
            <a:ext cx="12192000" cy="5498353"/>
          </a:xfrm>
          <a:prstGeom prst="rect">
            <a:avLst/>
          </a:prstGeom>
        </p:spPr>
      </p:pic>
      <p:sp>
        <p:nvSpPr>
          <p:cNvPr id="6" name="Forma libre: forma 5">
            <a:extLst>
              <a:ext uri="{FF2B5EF4-FFF2-40B4-BE49-F238E27FC236}">
                <a16:creationId xmlns:a16="http://schemas.microsoft.com/office/drawing/2014/main" id="{84DD0678-C03E-4426-B1FC-B3834EEA7E51}"/>
              </a:ext>
            </a:extLst>
          </p:cNvPr>
          <p:cNvSpPr/>
          <p:nvPr/>
        </p:nvSpPr>
        <p:spPr>
          <a:xfrm>
            <a:off x="7355660" y="4114124"/>
            <a:ext cx="4806669" cy="1194251"/>
          </a:xfrm>
          <a:custGeom>
            <a:avLst/>
            <a:gdLst>
              <a:gd name="connsiteX0" fmla="*/ 4766209 w 4806669"/>
              <a:gd name="connsiteY0" fmla="*/ 1186159 h 1194251"/>
              <a:gd name="connsiteX1" fmla="*/ 4717657 w 4806669"/>
              <a:gd name="connsiteY1" fmla="*/ 1169975 h 1194251"/>
              <a:gd name="connsiteX2" fmla="*/ 2160574 w 4806669"/>
              <a:gd name="connsiteY2" fmla="*/ 1178067 h 1194251"/>
              <a:gd name="connsiteX3" fmla="*/ 2087745 w 4806669"/>
              <a:gd name="connsiteY3" fmla="*/ 1186159 h 1194251"/>
              <a:gd name="connsiteX4" fmla="*/ 1262358 w 4806669"/>
              <a:gd name="connsiteY4" fmla="*/ 1194251 h 1194251"/>
              <a:gd name="connsiteX5" fmla="*/ 979136 w 4806669"/>
              <a:gd name="connsiteY5" fmla="*/ 1186159 h 1194251"/>
              <a:gd name="connsiteX6" fmla="*/ 938676 w 4806669"/>
              <a:gd name="connsiteY6" fmla="*/ 1178067 h 1194251"/>
              <a:gd name="connsiteX7" fmla="*/ 890124 w 4806669"/>
              <a:gd name="connsiteY7" fmla="*/ 1161883 h 1194251"/>
              <a:gd name="connsiteX8" fmla="*/ 833480 w 4806669"/>
              <a:gd name="connsiteY8" fmla="*/ 1137607 h 1194251"/>
              <a:gd name="connsiteX9" fmla="*/ 736375 w 4806669"/>
              <a:gd name="connsiteY9" fmla="*/ 1072871 h 1194251"/>
              <a:gd name="connsiteX10" fmla="*/ 712099 w 4806669"/>
              <a:gd name="connsiteY10" fmla="*/ 1064779 h 1194251"/>
              <a:gd name="connsiteX11" fmla="*/ 671639 w 4806669"/>
              <a:gd name="connsiteY11" fmla="*/ 1032411 h 1194251"/>
              <a:gd name="connsiteX12" fmla="*/ 598811 w 4806669"/>
              <a:gd name="connsiteY12" fmla="*/ 967674 h 1194251"/>
              <a:gd name="connsiteX13" fmla="*/ 574535 w 4806669"/>
              <a:gd name="connsiteY13" fmla="*/ 911030 h 1194251"/>
              <a:gd name="connsiteX14" fmla="*/ 509798 w 4806669"/>
              <a:gd name="connsiteY14" fmla="*/ 797741 h 1194251"/>
              <a:gd name="connsiteX15" fmla="*/ 493614 w 4806669"/>
              <a:gd name="connsiteY15" fmla="*/ 773465 h 1194251"/>
              <a:gd name="connsiteX16" fmla="*/ 477430 w 4806669"/>
              <a:gd name="connsiteY16" fmla="*/ 749189 h 1194251"/>
              <a:gd name="connsiteX17" fmla="*/ 420786 w 4806669"/>
              <a:gd name="connsiteY17" fmla="*/ 700637 h 1194251"/>
              <a:gd name="connsiteX18" fmla="*/ 396510 w 4806669"/>
              <a:gd name="connsiteY18" fmla="*/ 684453 h 1194251"/>
              <a:gd name="connsiteX19" fmla="*/ 356050 w 4806669"/>
              <a:gd name="connsiteY19" fmla="*/ 652085 h 1194251"/>
              <a:gd name="connsiteX20" fmla="*/ 331774 w 4806669"/>
              <a:gd name="connsiteY20" fmla="*/ 643993 h 1194251"/>
              <a:gd name="connsiteX21" fmla="*/ 307498 w 4806669"/>
              <a:gd name="connsiteY21" fmla="*/ 627809 h 1194251"/>
              <a:gd name="connsiteX22" fmla="*/ 283221 w 4806669"/>
              <a:gd name="connsiteY22" fmla="*/ 619717 h 1194251"/>
              <a:gd name="connsiteX23" fmla="*/ 234669 w 4806669"/>
              <a:gd name="connsiteY23" fmla="*/ 595441 h 1194251"/>
              <a:gd name="connsiteX24" fmla="*/ 194209 w 4806669"/>
              <a:gd name="connsiteY24" fmla="*/ 571164 h 1194251"/>
              <a:gd name="connsiteX25" fmla="*/ 169933 w 4806669"/>
              <a:gd name="connsiteY25" fmla="*/ 554980 h 1194251"/>
              <a:gd name="connsiteX26" fmla="*/ 145657 w 4806669"/>
              <a:gd name="connsiteY26" fmla="*/ 546888 h 1194251"/>
              <a:gd name="connsiteX27" fmla="*/ 97105 w 4806669"/>
              <a:gd name="connsiteY27" fmla="*/ 498336 h 1194251"/>
              <a:gd name="connsiteX28" fmla="*/ 40460 w 4806669"/>
              <a:gd name="connsiteY28" fmla="*/ 425508 h 1194251"/>
              <a:gd name="connsiteX29" fmla="*/ 32368 w 4806669"/>
              <a:gd name="connsiteY29" fmla="*/ 401232 h 1194251"/>
              <a:gd name="connsiteX30" fmla="*/ 0 w 4806669"/>
              <a:gd name="connsiteY30" fmla="*/ 352680 h 1194251"/>
              <a:gd name="connsiteX31" fmla="*/ 8092 w 4806669"/>
              <a:gd name="connsiteY31" fmla="*/ 247483 h 1194251"/>
              <a:gd name="connsiteX32" fmla="*/ 24276 w 4806669"/>
              <a:gd name="connsiteY32" fmla="*/ 223207 h 1194251"/>
              <a:gd name="connsiteX33" fmla="*/ 56644 w 4806669"/>
              <a:gd name="connsiteY33" fmla="*/ 174655 h 1194251"/>
              <a:gd name="connsiteX34" fmla="*/ 80921 w 4806669"/>
              <a:gd name="connsiteY34" fmla="*/ 142287 h 1194251"/>
              <a:gd name="connsiteX35" fmla="*/ 161841 w 4806669"/>
              <a:gd name="connsiteY35" fmla="*/ 101826 h 1194251"/>
              <a:gd name="connsiteX36" fmla="*/ 226577 w 4806669"/>
              <a:gd name="connsiteY36" fmla="*/ 85642 h 1194251"/>
              <a:gd name="connsiteX37" fmla="*/ 250853 w 4806669"/>
              <a:gd name="connsiteY37" fmla="*/ 77550 h 1194251"/>
              <a:gd name="connsiteX38" fmla="*/ 339866 w 4806669"/>
              <a:gd name="connsiteY38" fmla="*/ 69458 h 1194251"/>
              <a:gd name="connsiteX39" fmla="*/ 364142 w 4806669"/>
              <a:gd name="connsiteY39" fmla="*/ 61366 h 1194251"/>
              <a:gd name="connsiteX40" fmla="*/ 428878 w 4806669"/>
              <a:gd name="connsiteY40" fmla="*/ 45182 h 1194251"/>
              <a:gd name="connsiteX41" fmla="*/ 453154 w 4806669"/>
              <a:gd name="connsiteY41" fmla="*/ 37090 h 1194251"/>
              <a:gd name="connsiteX42" fmla="*/ 1205713 w 4806669"/>
              <a:gd name="connsiteY42" fmla="*/ 28998 h 1194251"/>
              <a:gd name="connsiteX43" fmla="*/ 1877352 w 4806669"/>
              <a:gd name="connsiteY43" fmla="*/ 12814 h 1194251"/>
              <a:gd name="connsiteX44" fmla="*/ 2395243 w 4806669"/>
              <a:gd name="connsiteY44" fmla="*/ 4722 h 1194251"/>
              <a:gd name="connsiteX45" fmla="*/ 3220630 w 4806669"/>
              <a:gd name="connsiteY45" fmla="*/ 12814 h 1194251"/>
              <a:gd name="connsiteX46" fmla="*/ 3342011 w 4806669"/>
              <a:gd name="connsiteY46" fmla="*/ 28998 h 1194251"/>
              <a:gd name="connsiteX47" fmla="*/ 3422931 w 4806669"/>
              <a:gd name="connsiteY47" fmla="*/ 37090 h 1194251"/>
              <a:gd name="connsiteX48" fmla="*/ 3600956 w 4806669"/>
              <a:gd name="connsiteY48" fmla="*/ 61366 h 1194251"/>
              <a:gd name="connsiteX49" fmla="*/ 3673784 w 4806669"/>
              <a:gd name="connsiteY49" fmla="*/ 85642 h 1194251"/>
              <a:gd name="connsiteX50" fmla="*/ 3698060 w 4806669"/>
              <a:gd name="connsiteY50" fmla="*/ 93734 h 1194251"/>
              <a:gd name="connsiteX51" fmla="*/ 3843717 w 4806669"/>
              <a:gd name="connsiteY51" fmla="*/ 101826 h 1194251"/>
              <a:gd name="connsiteX52" fmla="*/ 3981282 w 4806669"/>
              <a:gd name="connsiteY52" fmla="*/ 118011 h 1194251"/>
              <a:gd name="connsiteX53" fmla="*/ 4151214 w 4806669"/>
              <a:gd name="connsiteY53" fmla="*/ 142287 h 1194251"/>
              <a:gd name="connsiteX54" fmla="*/ 4207859 w 4806669"/>
              <a:gd name="connsiteY54" fmla="*/ 158471 h 1194251"/>
              <a:gd name="connsiteX55" fmla="*/ 4272595 w 4806669"/>
              <a:gd name="connsiteY55" fmla="*/ 166563 h 1194251"/>
              <a:gd name="connsiteX56" fmla="*/ 4337331 w 4806669"/>
              <a:gd name="connsiteY56" fmla="*/ 182747 h 1194251"/>
              <a:gd name="connsiteX57" fmla="*/ 4377791 w 4806669"/>
              <a:gd name="connsiteY57" fmla="*/ 190839 h 1194251"/>
              <a:gd name="connsiteX58" fmla="*/ 4442528 w 4806669"/>
              <a:gd name="connsiteY58" fmla="*/ 207023 h 1194251"/>
              <a:gd name="connsiteX59" fmla="*/ 4474896 w 4806669"/>
              <a:gd name="connsiteY59" fmla="*/ 215115 h 1194251"/>
              <a:gd name="connsiteX60" fmla="*/ 4507264 w 4806669"/>
              <a:gd name="connsiteY60" fmla="*/ 231299 h 1194251"/>
              <a:gd name="connsiteX61" fmla="*/ 4604368 w 4806669"/>
              <a:gd name="connsiteY61" fmla="*/ 247483 h 1194251"/>
              <a:gd name="connsiteX62" fmla="*/ 4652921 w 4806669"/>
              <a:gd name="connsiteY62" fmla="*/ 263667 h 1194251"/>
              <a:gd name="connsiteX63" fmla="*/ 4677197 w 4806669"/>
              <a:gd name="connsiteY63" fmla="*/ 279851 h 1194251"/>
              <a:gd name="connsiteX64" fmla="*/ 4733841 w 4806669"/>
              <a:gd name="connsiteY64" fmla="*/ 304127 h 1194251"/>
              <a:gd name="connsiteX65" fmla="*/ 4806669 w 4806669"/>
              <a:gd name="connsiteY65" fmla="*/ 336495 h 1194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806669" h="1194251">
                <a:moveTo>
                  <a:pt x="4766209" y="1186159"/>
                </a:moveTo>
                <a:cubicBezTo>
                  <a:pt x="4750025" y="1180764"/>
                  <a:pt x="4734716" y="1170028"/>
                  <a:pt x="4717657" y="1169975"/>
                </a:cubicBezTo>
                <a:lnTo>
                  <a:pt x="2160574" y="1178067"/>
                </a:lnTo>
                <a:cubicBezTo>
                  <a:pt x="2136149" y="1178217"/>
                  <a:pt x="2112167" y="1185719"/>
                  <a:pt x="2087745" y="1186159"/>
                </a:cubicBezTo>
                <a:lnTo>
                  <a:pt x="1262358" y="1194251"/>
                </a:lnTo>
                <a:cubicBezTo>
                  <a:pt x="1167951" y="1191554"/>
                  <a:pt x="1073464" y="1190875"/>
                  <a:pt x="979136" y="1186159"/>
                </a:cubicBezTo>
                <a:cubicBezTo>
                  <a:pt x="965399" y="1185472"/>
                  <a:pt x="951945" y="1181686"/>
                  <a:pt x="938676" y="1178067"/>
                </a:cubicBezTo>
                <a:cubicBezTo>
                  <a:pt x="922218" y="1173578"/>
                  <a:pt x="905382" y="1169512"/>
                  <a:pt x="890124" y="1161883"/>
                </a:cubicBezTo>
                <a:cubicBezTo>
                  <a:pt x="850127" y="1141884"/>
                  <a:pt x="869200" y="1149514"/>
                  <a:pt x="833480" y="1137607"/>
                </a:cubicBezTo>
                <a:cubicBezTo>
                  <a:pt x="787162" y="1102868"/>
                  <a:pt x="780317" y="1091703"/>
                  <a:pt x="736375" y="1072871"/>
                </a:cubicBezTo>
                <a:cubicBezTo>
                  <a:pt x="728535" y="1069511"/>
                  <a:pt x="720191" y="1067476"/>
                  <a:pt x="712099" y="1064779"/>
                </a:cubicBezTo>
                <a:cubicBezTo>
                  <a:pt x="698612" y="1053990"/>
                  <a:pt x="684477" y="1043965"/>
                  <a:pt x="671639" y="1032411"/>
                </a:cubicBezTo>
                <a:cubicBezTo>
                  <a:pt x="588310" y="957414"/>
                  <a:pt x="670007" y="1021071"/>
                  <a:pt x="598811" y="967674"/>
                </a:cubicBezTo>
                <a:cubicBezTo>
                  <a:pt x="584428" y="910141"/>
                  <a:pt x="600327" y="958315"/>
                  <a:pt x="574535" y="911030"/>
                </a:cubicBezTo>
                <a:cubicBezTo>
                  <a:pt x="512934" y="798096"/>
                  <a:pt x="572105" y="891201"/>
                  <a:pt x="509798" y="797741"/>
                </a:cubicBezTo>
                <a:lnTo>
                  <a:pt x="493614" y="773465"/>
                </a:lnTo>
                <a:cubicBezTo>
                  <a:pt x="488219" y="765373"/>
                  <a:pt x="485522" y="754584"/>
                  <a:pt x="477430" y="749189"/>
                </a:cubicBezTo>
                <a:cubicBezTo>
                  <a:pt x="421698" y="712034"/>
                  <a:pt x="489465" y="759504"/>
                  <a:pt x="420786" y="700637"/>
                </a:cubicBezTo>
                <a:cubicBezTo>
                  <a:pt x="413402" y="694308"/>
                  <a:pt x="404290" y="690288"/>
                  <a:pt x="396510" y="684453"/>
                </a:cubicBezTo>
                <a:cubicBezTo>
                  <a:pt x="382693" y="674090"/>
                  <a:pt x="370696" y="661239"/>
                  <a:pt x="356050" y="652085"/>
                </a:cubicBezTo>
                <a:cubicBezTo>
                  <a:pt x="348817" y="647564"/>
                  <a:pt x="339403" y="647808"/>
                  <a:pt x="331774" y="643993"/>
                </a:cubicBezTo>
                <a:cubicBezTo>
                  <a:pt x="323075" y="639644"/>
                  <a:pt x="316197" y="632158"/>
                  <a:pt x="307498" y="627809"/>
                </a:cubicBezTo>
                <a:cubicBezTo>
                  <a:pt x="299868" y="623994"/>
                  <a:pt x="291016" y="623181"/>
                  <a:pt x="283221" y="619717"/>
                </a:cubicBezTo>
                <a:cubicBezTo>
                  <a:pt x="266686" y="612368"/>
                  <a:pt x="250554" y="604106"/>
                  <a:pt x="234669" y="595441"/>
                </a:cubicBezTo>
                <a:cubicBezTo>
                  <a:pt x="220861" y="587909"/>
                  <a:pt x="207546" y="579500"/>
                  <a:pt x="194209" y="571164"/>
                </a:cubicBezTo>
                <a:cubicBezTo>
                  <a:pt x="185962" y="566009"/>
                  <a:pt x="178632" y="559329"/>
                  <a:pt x="169933" y="554980"/>
                </a:cubicBezTo>
                <a:cubicBezTo>
                  <a:pt x="162304" y="551165"/>
                  <a:pt x="153749" y="549585"/>
                  <a:pt x="145657" y="546888"/>
                </a:cubicBezTo>
                <a:lnTo>
                  <a:pt x="97105" y="498336"/>
                </a:lnTo>
                <a:cubicBezTo>
                  <a:pt x="76158" y="477389"/>
                  <a:pt x="50140" y="454548"/>
                  <a:pt x="40460" y="425508"/>
                </a:cubicBezTo>
                <a:cubicBezTo>
                  <a:pt x="37763" y="417416"/>
                  <a:pt x="36510" y="408688"/>
                  <a:pt x="32368" y="401232"/>
                </a:cubicBezTo>
                <a:cubicBezTo>
                  <a:pt x="22922" y="384229"/>
                  <a:pt x="0" y="352680"/>
                  <a:pt x="0" y="352680"/>
                </a:cubicBezTo>
                <a:cubicBezTo>
                  <a:pt x="2697" y="317614"/>
                  <a:pt x="1611" y="282050"/>
                  <a:pt x="8092" y="247483"/>
                </a:cubicBezTo>
                <a:cubicBezTo>
                  <a:pt x="9884" y="237924"/>
                  <a:pt x="19927" y="231906"/>
                  <a:pt x="24276" y="223207"/>
                </a:cubicBezTo>
                <a:cubicBezTo>
                  <a:pt x="54557" y="162646"/>
                  <a:pt x="1423" y="239079"/>
                  <a:pt x="56644" y="174655"/>
                </a:cubicBezTo>
                <a:cubicBezTo>
                  <a:pt x="65421" y="164415"/>
                  <a:pt x="70771" y="151168"/>
                  <a:pt x="80921" y="142287"/>
                </a:cubicBezTo>
                <a:cubicBezTo>
                  <a:pt x="98483" y="126920"/>
                  <a:pt x="139429" y="108722"/>
                  <a:pt x="161841" y="101826"/>
                </a:cubicBezTo>
                <a:cubicBezTo>
                  <a:pt x="183100" y="95285"/>
                  <a:pt x="205476" y="92676"/>
                  <a:pt x="226577" y="85642"/>
                </a:cubicBezTo>
                <a:cubicBezTo>
                  <a:pt x="234669" y="82945"/>
                  <a:pt x="242409" y="78756"/>
                  <a:pt x="250853" y="77550"/>
                </a:cubicBezTo>
                <a:cubicBezTo>
                  <a:pt x="280347" y="73337"/>
                  <a:pt x="310195" y="72155"/>
                  <a:pt x="339866" y="69458"/>
                </a:cubicBezTo>
                <a:cubicBezTo>
                  <a:pt x="347958" y="66761"/>
                  <a:pt x="355913" y="63610"/>
                  <a:pt x="364142" y="61366"/>
                </a:cubicBezTo>
                <a:cubicBezTo>
                  <a:pt x="385601" y="55514"/>
                  <a:pt x="407777" y="52216"/>
                  <a:pt x="428878" y="45182"/>
                </a:cubicBezTo>
                <a:cubicBezTo>
                  <a:pt x="436970" y="42485"/>
                  <a:pt x="444626" y="37268"/>
                  <a:pt x="453154" y="37090"/>
                </a:cubicBezTo>
                <a:cubicBezTo>
                  <a:pt x="703967" y="31865"/>
                  <a:pt x="954860" y="31695"/>
                  <a:pt x="1205713" y="28998"/>
                </a:cubicBezTo>
                <a:cubicBezTo>
                  <a:pt x="1445018" y="-30826"/>
                  <a:pt x="1223302" y="21962"/>
                  <a:pt x="1877352" y="12814"/>
                </a:cubicBezTo>
                <a:lnTo>
                  <a:pt x="2395243" y="4722"/>
                </a:lnTo>
                <a:lnTo>
                  <a:pt x="3220630" y="12814"/>
                </a:lnTo>
                <a:cubicBezTo>
                  <a:pt x="3551505" y="18619"/>
                  <a:pt x="3227763" y="11421"/>
                  <a:pt x="3342011" y="28998"/>
                </a:cubicBezTo>
                <a:cubicBezTo>
                  <a:pt x="3368804" y="33120"/>
                  <a:pt x="3396123" y="33069"/>
                  <a:pt x="3422931" y="37090"/>
                </a:cubicBezTo>
                <a:cubicBezTo>
                  <a:pt x="3620278" y="66692"/>
                  <a:pt x="3376575" y="42668"/>
                  <a:pt x="3600956" y="61366"/>
                </a:cubicBezTo>
                <a:cubicBezTo>
                  <a:pt x="3670705" y="89266"/>
                  <a:pt x="3612805" y="68220"/>
                  <a:pt x="3673784" y="85642"/>
                </a:cubicBezTo>
                <a:cubicBezTo>
                  <a:pt x="3681986" y="87985"/>
                  <a:pt x="3689569" y="92925"/>
                  <a:pt x="3698060" y="93734"/>
                </a:cubicBezTo>
                <a:cubicBezTo>
                  <a:pt x="3746468" y="98344"/>
                  <a:pt x="3795165" y="99129"/>
                  <a:pt x="3843717" y="101826"/>
                </a:cubicBezTo>
                <a:lnTo>
                  <a:pt x="3981282" y="118011"/>
                </a:lnTo>
                <a:cubicBezTo>
                  <a:pt x="4139864" y="144442"/>
                  <a:pt x="3982335" y="126934"/>
                  <a:pt x="4151214" y="142287"/>
                </a:cubicBezTo>
                <a:cubicBezTo>
                  <a:pt x="4170456" y="148701"/>
                  <a:pt x="4187535" y="155084"/>
                  <a:pt x="4207859" y="158471"/>
                </a:cubicBezTo>
                <a:cubicBezTo>
                  <a:pt x="4229310" y="162046"/>
                  <a:pt x="4251221" y="162555"/>
                  <a:pt x="4272595" y="166563"/>
                </a:cubicBezTo>
                <a:cubicBezTo>
                  <a:pt x="4294457" y="170662"/>
                  <a:pt x="4315520" y="178385"/>
                  <a:pt x="4337331" y="182747"/>
                </a:cubicBezTo>
                <a:cubicBezTo>
                  <a:pt x="4350818" y="185444"/>
                  <a:pt x="4364389" y="187746"/>
                  <a:pt x="4377791" y="190839"/>
                </a:cubicBezTo>
                <a:cubicBezTo>
                  <a:pt x="4399464" y="195841"/>
                  <a:pt x="4420949" y="201628"/>
                  <a:pt x="4442528" y="207023"/>
                </a:cubicBezTo>
                <a:cubicBezTo>
                  <a:pt x="4453317" y="209720"/>
                  <a:pt x="4464949" y="210141"/>
                  <a:pt x="4474896" y="215115"/>
                </a:cubicBezTo>
                <a:cubicBezTo>
                  <a:pt x="4485685" y="220510"/>
                  <a:pt x="4495561" y="228373"/>
                  <a:pt x="4507264" y="231299"/>
                </a:cubicBezTo>
                <a:cubicBezTo>
                  <a:pt x="4667933" y="271466"/>
                  <a:pt x="4507485" y="218419"/>
                  <a:pt x="4604368" y="247483"/>
                </a:cubicBezTo>
                <a:cubicBezTo>
                  <a:pt x="4620708" y="252385"/>
                  <a:pt x="4652921" y="263667"/>
                  <a:pt x="4652921" y="263667"/>
                </a:cubicBezTo>
                <a:cubicBezTo>
                  <a:pt x="4661013" y="269062"/>
                  <a:pt x="4668498" y="275502"/>
                  <a:pt x="4677197" y="279851"/>
                </a:cubicBezTo>
                <a:cubicBezTo>
                  <a:pt x="4744168" y="313336"/>
                  <a:pt x="4649649" y="253612"/>
                  <a:pt x="4733841" y="304127"/>
                </a:cubicBezTo>
                <a:cubicBezTo>
                  <a:pt x="4795269" y="340984"/>
                  <a:pt x="4760387" y="336495"/>
                  <a:pt x="4806669" y="336495"/>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8" name="Forma libre: forma 7">
            <a:extLst>
              <a:ext uri="{FF2B5EF4-FFF2-40B4-BE49-F238E27FC236}">
                <a16:creationId xmlns:a16="http://schemas.microsoft.com/office/drawing/2014/main" id="{1BBB11C6-BF7C-4D6A-A640-3AA03E449244}"/>
              </a:ext>
            </a:extLst>
          </p:cNvPr>
          <p:cNvSpPr/>
          <p:nvPr/>
        </p:nvSpPr>
        <p:spPr>
          <a:xfrm>
            <a:off x="6311788" y="4054110"/>
            <a:ext cx="3050697" cy="436970"/>
          </a:xfrm>
          <a:custGeom>
            <a:avLst/>
            <a:gdLst>
              <a:gd name="connsiteX0" fmla="*/ 3050697 w 3050697"/>
              <a:gd name="connsiteY0" fmla="*/ 72828 h 436970"/>
              <a:gd name="connsiteX1" fmla="*/ 3010237 w 3050697"/>
              <a:gd name="connsiteY1" fmla="*/ 48552 h 436970"/>
              <a:gd name="connsiteX2" fmla="*/ 2985961 w 3050697"/>
              <a:gd name="connsiteY2" fmla="*/ 40460 h 436970"/>
              <a:gd name="connsiteX3" fmla="*/ 2816028 w 3050697"/>
              <a:gd name="connsiteY3" fmla="*/ 24276 h 436970"/>
              <a:gd name="connsiteX4" fmla="*/ 2743200 w 3050697"/>
              <a:gd name="connsiteY4" fmla="*/ 16184 h 436970"/>
              <a:gd name="connsiteX5" fmla="*/ 2678463 w 3050697"/>
              <a:gd name="connsiteY5" fmla="*/ 8092 h 436970"/>
              <a:gd name="connsiteX6" fmla="*/ 2411426 w 3050697"/>
              <a:gd name="connsiteY6" fmla="*/ 0 h 436970"/>
              <a:gd name="connsiteX7" fmla="*/ 1399922 w 3050697"/>
              <a:gd name="connsiteY7" fmla="*/ 8092 h 436970"/>
              <a:gd name="connsiteX8" fmla="*/ 1367554 w 3050697"/>
              <a:gd name="connsiteY8" fmla="*/ 16184 h 436970"/>
              <a:gd name="connsiteX9" fmla="*/ 1254265 w 3050697"/>
              <a:gd name="connsiteY9" fmla="*/ 24276 h 436970"/>
              <a:gd name="connsiteX10" fmla="*/ 1165253 w 3050697"/>
              <a:gd name="connsiteY10" fmla="*/ 32368 h 436970"/>
              <a:gd name="connsiteX11" fmla="*/ 760651 w 3050697"/>
              <a:gd name="connsiteY11" fmla="*/ 40460 h 436970"/>
              <a:gd name="connsiteX12" fmla="*/ 720191 w 3050697"/>
              <a:gd name="connsiteY12" fmla="*/ 48552 h 436970"/>
              <a:gd name="connsiteX13" fmla="*/ 655454 w 3050697"/>
              <a:gd name="connsiteY13" fmla="*/ 56644 h 436970"/>
              <a:gd name="connsiteX14" fmla="*/ 631178 w 3050697"/>
              <a:gd name="connsiteY14" fmla="*/ 64736 h 436970"/>
              <a:gd name="connsiteX15" fmla="*/ 598810 w 3050697"/>
              <a:gd name="connsiteY15" fmla="*/ 72828 h 436970"/>
              <a:gd name="connsiteX16" fmla="*/ 542166 w 3050697"/>
              <a:gd name="connsiteY16" fmla="*/ 80920 h 436970"/>
              <a:gd name="connsiteX17" fmla="*/ 250853 w 3050697"/>
              <a:gd name="connsiteY17" fmla="*/ 72828 h 436970"/>
              <a:gd name="connsiteX18" fmla="*/ 137564 w 3050697"/>
              <a:gd name="connsiteY18" fmla="*/ 80920 h 436970"/>
              <a:gd name="connsiteX19" fmla="*/ 113288 w 3050697"/>
              <a:gd name="connsiteY19" fmla="*/ 105196 h 436970"/>
              <a:gd name="connsiteX20" fmla="*/ 97104 w 3050697"/>
              <a:gd name="connsiteY20" fmla="*/ 129472 h 436970"/>
              <a:gd name="connsiteX21" fmla="*/ 72828 w 3050697"/>
              <a:gd name="connsiteY21" fmla="*/ 178024 h 436970"/>
              <a:gd name="connsiteX22" fmla="*/ 32368 w 3050697"/>
              <a:gd name="connsiteY22" fmla="*/ 218485 h 436970"/>
              <a:gd name="connsiteX23" fmla="*/ 16184 w 3050697"/>
              <a:gd name="connsiteY23" fmla="*/ 242761 h 436970"/>
              <a:gd name="connsiteX24" fmla="*/ 0 w 3050697"/>
              <a:gd name="connsiteY24" fmla="*/ 291313 h 436970"/>
              <a:gd name="connsiteX25" fmla="*/ 8092 w 3050697"/>
              <a:gd name="connsiteY25" fmla="*/ 339865 h 436970"/>
              <a:gd name="connsiteX26" fmla="*/ 32368 w 3050697"/>
              <a:gd name="connsiteY26" fmla="*/ 364141 h 436970"/>
              <a:gd name="connsiteX27" fmla="*/ 89012 w 3050697"/>
              <a:gd name="connsiteY27" fmla="*/ 388417 h 436970"/>
              <a:gd name="connsiteX28" fmla="*/ 113288 w 3050697"/>
              <a:gd name="connsiteY28" fmla="*/ 396509 h 436970"/>
              <a:gd name="connsiteX29" fmla="*/ 153748 w 3050697"/>
              <a:gd name="connsiteY29" fmla="*/ 404601 h 436970"/>
              <a:gd name="connsiteX30" fmla="*/ 202300 w 3050697"/>
              <a:gd name="connsiteY30" fmla="*/ 420786 h 436970"/>
              <a:gd name="connsiteX31" fmla="*/ 299405 w 3050697"/>
              <a:gd name="connsiteY31" fmla="*/ 436970 h 436970"/>
              <a:gd name="connsiteX32" fmla="*/ 485522 w 3050697"/>
              <a:gd name="connsiteY32" fmla="*/ 428878 h 436970"/>
              <a:gd name="connsiteX33" fmla="*/ 558350 w 3050697"/>
              <a:gd name="connsiteY33" fmla="*/ 404601 h 436970"/>
              <a:gd name="connsiteX34" fmla="*/ 582626 w 3050697"/>
              <a:gd name="connsiteY34" fmla="*/ 396509 h 436970"/>
              <a:gd name="connsiteX35" fmla="*/ 971044 w 3050697"/>
              <a:gd name="connsiteY35" fmla="*/ 388417 h 43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050697" h="436970">
                <a:moveTo>
                  <a:pt x="3050697" y="72828"/>
                </a:moveTo>
                <a:cubicBezTo>
                  <a:pt x="3037210" y="64736"/>
                  <a:pt x="3024305" y="55586"/>
                  <a:pt x="3010237" y="48552"/>
                </a:cubicBezTo>
                <a:cubicBezTo>
                  <a:pt x="3002608" y="44737"/>
                  <a:pt x="2994425" y="41518"/>
                  <a:pt x="2985961" y="40460"/>
                </a:cubicBezTo>
                <a:cubicBezTo>
                  <a:pt x="2929500" y="33402"/>
                  <a:pt x="2872581" y="30560"/>
                  <a:pt x="2816028" y="24276"/>
                </a:cubicBezTo>
                <a:lnTo>
                  <a:pt x="2743200" y="16184"/>
                </a:lnTo>
                <a:cubicBezTo>
                  <a:pt x="2721602" y="13643"/>
                  <a:pt x="2700184" y="9152"/>
                  <a:pt x="2678463" y="8092"/>
                </a:cubicBezTo>
                <a:cubicBezTo>
                  <a:pt x="2589516" y="3753"/>
                  <a:pt x="2500438" y="2697"/>
                  <a:pt x="2411426" y="0"/>
                </a:cubicBezTo>
                <a:lnTo>
                  <a:pt x="1399922" y="8092"/>
                </a:lnTo>
                <a:cubicBezTo>
                  <a:pt x="1388802" y="8264"/>
                  <a:pt x="1378607" y="14956"/>
                  <a:pt x="1367554" y="16184"/>
                </a:cubicBezTo>
                <a:cubicBezTo>
                  <a:pt x="1329926" y="20365"/>
                  <a:pt x="1292004" y="21257"/>
                  <a:pt x="1254265" y="24276"/>
                </a:cubicBezTo>
                <a:cubicBezTo>
                  <a:pt x="1224567" y="26652"/>
                  <a:pt x="1195030" y="31392"/>
                  <a:pt x="1165253" y="32368"/>
                </a:cubicBezTo>
                <a:cubicBezTo>
                  <a:pt x="1030431" y="36788"/>
                  <a:pt x="895518" y="37763"/>
                  <a:pt x="760651" y="40460"/>
                </a:cubicBezTo>
                <a:cubicBezTo>
                  <a:pt x="747164" y="43157"/>
                  <a:pt x="733785" y="46461"/>
                  <a:pt x="720191" y="48552"/>
                </a:cubicBezTo>
                <a:cubicBezTo>
                  <a:pt x="698697" y="51859"/>
                  <a:pt x="676850" y="52754"/>
                  <a:pt x="655454" y="56644"/>
                </a:cubicBezTo>
                <a:cubicBezTo>
                  <a:pt x="647062" y="58170"/>
                  <a:pt x="639380" y="62393"/>
                  <a:pt x="631178" y="64736"/>
                </a:cubicBezTo>
                <a:cubicBezTo>
                  <a:pt x="620485" y="67791"/>
                  <a:pt x="609752" y="70839"/>
                  <a:pt x="598810" y="72828"/>
                </a:cubicBezTo>
                <a:cubicBezTo>
                  <a:pt x="580045" y="76240"/>
                  <a:pt x="561047" y="78223"/>
                  <a:pt x="542166" y="80920"/>
                </a:cubicBezTo>
                <a:cubicBezTo>
                  <a:pt x="445062" y="78223"/>
                  <a:pt x="347995" y="72828"/>
                  <a:pt x="250853" y="72828"/>
                </a:cubicBezTo>
                <a:cubicBezTo>
                  <a:pt x="212994" y="72828"/>
                  <a:pt x="174417" y="72249"/>
                  <a:pt x="137564" y="80920"/>
                </a:cubicBezTo>
                <a:cubicBezTo>
                  <a:pt x="126424" y="83541"/>
                  <a:pt x="120614" y="96405"/>
                  <a:pt x="113288" y="105196"/>
                </a:cubicBezTo>
                <a:cubicBezTo>
                  <a:pt x="107062" y="112667"/>
                  <a:pt x="101453" y="120773"/>
                  <a:pt x="97104" y="129472"/>
                </a:cubicBezTo>
                <a:cubicBezTo>
                  <a:pt x="80551" y="162578"/>
                  <a:pt x="99884" y="147102"/>
                  <a:pt x="72828" y="178024"/>
                </a:cubicBezTo>
                <a:cubicBezTo>
                  <a:pt x="60268" y="192378"/>
                  <a:pt x="42948" y="202615"/>
                  <a:pt x="32368" y="218485"/>
                </a:cubicBezTo>
                <a:cubicBezTo>
                  <a:pt x="26973" y="226577"/>
                  <a:pt x="20134" y="233874"/>
                  <a:pt x="16184" y="242761"/>
                </a:cubicBezTo>
                <a:cubicBezTo>
                  <a:pt x="9256" y="258350"/>
                  <a:pt x="0" y="291313"/>
                  <a:pt x="0" y="291313"/>
                </a:cubicBezTo>
                <a:cubicBezTo>
                  <a:pt x="2697" y="307497"/>
                  <a:pt x="1428" y="324872"/>
                  <a:pt x="8092" y="339865"/>
                </a:cubicBezTo>
                <a:cubicBezTo>
                  <a:pt x="12740" y="350322"/>
                  <a:pt x="23577" y="356815"/>
                  <a:pt x="32368" y="364141"/>
                </a:cubicBezTo>
                <a:cubicBezTo>
                  <a:pt x="58077" y="385565"/>
                  <a:pt x="56152" y="379028"/>
                  <a:pt x="89012" y="388417"/>
                </a:cubicBezTo>
                <a:cubicBezTo>
                  <a:pt x="97214" y="390760"/>
                  <a:pt x="105013" y="394440"/>
                  <a:pt x="113288" y="396509"/>
                </a:cubicBezTo>
                <a:cubicBezTo>
                  <a:pt x="126631" y="399845"/>
                  <a:pt x="140479" y="400982"/>
                  <a:pt x="153748" y="404601"/>
                </a:cubicBezTo>
                <a:cubicBezTo>
                  <a:pt x="170206" y="409090"/>
                  <a:pt x="185473" y="417981"/>
                  <a:pt x="202300" y="420786"/>
                </a:cubicBezTo>
                <a:lnTo>
                  <a:pt x="299405" y="436970"/>
                </a:lnTo>
                <a:cubicBezTo>
                  <a:pt x="361444" y="434273"/>
                  <a:pt x="423754" y="435268"/>
                  <a:pt x="485522" y="428878"/>
                </a:cubicBezTo>
                <a:cubicBezTo>
                  <a:pt x="485534" y="428877"/>
                  <a:pt x="546206" y="408649"/>
                  <a:pt x="558350" y="404601"/>
                </a:cubicBezTo>
                <a:cubicBezTo>
                  <a:pt x="566442" y="401904"/>
                  <a:pt x="574113" y="397041"/>
                  <a:pt x="582626" y="396509"/>
                </a:cubicBezTo>
                <a:cubicBezTo>
                  <a:pt x="798246" y="383033"/>
                  <a:pt x="668857" y="388417"/>
                  <a:pt x="971044" y="388417"/>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9" name="Forma libre: forma 8">
            <a:extLst>
              <a:ext uri="{FF2B5EF4-FFF2-40B4-BE49-F238E27FC236}">
                <a16:creationId xmlns:a16="http://schemas.microsoft.com/office/drawing/2014/main" id="{07A33388-F0F3-4E99-A0EE-3C884E6BA4C2}"/>
              </a:ext>
            </a:extLst>
          </p:cNvPr>
          <p:cNvSpPr/>
          <p:nvPr/>
        </p:nvSpPr>
        <p:spPr>
          <a:xfrm>
            <a:off x="-23040" y="4094570"/>
            <a:ext cx="7928959" cy="1124793"/>
          </a:xfrm>
          <a:custGeom>
            <a:avLst/>
            <a:gdLst>
              <a:gd name="connsiteX0" fmla="*/ 7928959 w 7928959"/>
              <a:gd name="connsiteY0" fmla="*/ 1124793 h 1124793"/>
              <a:gd name="connsiteX1" fmla="*/ 7702382 w 7928959"/>
              <a:gd name="connsiteY1" fmla="*/ 1116701 h 1124793"/>
              <a:gd name="connsiteX2" fmla="*/ 6731337 w 7928959"/>
              <a:gd name="connsiteY2" fmla="*/ 1100517 h 1124793"/>
              <a:gd name="connsiteX3" fmla="*/ 6440024 w 7928959"/>
              <a:gd name="connsiteY3" fmla="*/ 1084333 h 1124793"/>
              <a:gd name="connsiteX4" fmla="*/ 5736017 w 7928959"/>
              <a:gd name="connsiteY4" fmla="*/ 1068149 h 1124793"/>
              <a:gd name="connsiteX5" fmla="*/ 5687465 w 7928959"/>
              <a:gd name="connsiteY5" fmla="*/ 1060057 h 1124793"/>
              <a:gd name="connsiteX6" fmla="*/ 5655097 w 7928959"/>
              <a:gd name="connsiteY6" fmla="*/ 1051965 h 1124793"/>
              <a:gd name="connsiteX7" fmla="*/ 5525624 w 7928959"/>
              <a:gd name="connsiteY7" fmla="*/ 1035781 h 1124793"/>
              <a:gd name="connsiteX8" fmla="*/ 5460888 w 7928959"/>
              <a:gd name="connsiteY8" fmla="*/ 1027688 h 1124793"/>
              <a:gd name="connsiteX9" fmla="*/ 5331415 w 7928959"/>
              <a:gd name="connsiteY9" fmla="*/ 1011504 h 1124793"/>
              <a:gd name="connsiteX10" fmla="*/ 5290955 w 7928959"/>
              <a:gd name="connsiteY10" fmla="*/ 1003412 h 1124793"/>
              <a:gd name="connsiteX11" fmla="*/ 4999642 w 7928959"/>
              <a:gd name="connsiteY11" fmla="*/ 995320 h 1124793"/>
              <a:gd name="connsiteX12" fmla="*/ 4821617 w 7928959"/>
              <a:gd name="connsiteY12" fmla="*/ 987228 h 1124793"/>
              <a:gd name="connsiteX13" fmla="*/ 3745376 w 7928959"/>
              <a:gd name="connsiteY13" fmla="*/ 971044 h 1124793"/>
              <a:gd name="connsiteX14" fmla="*/ 2661044 w 7928959"/>
              <a:gd name="connsiteY14" fmla="*/ 979136 h 1124793"/>
              <a:gd name="connsiteX15" fmla="*/ 662311 w 7928959"/>
              <a:gd name="connsiteY15" fmla="*/ 971044 h 1124793"/>
              <a:gd name="connsiteX16" fmla="*/ 638035 w 7928959"/>
              <a:gd name="connsiteY16" fmla="*/ 962952 h 1124793"/>
              <a:gd name="connsiteX17" fmla="*/ 516654 w 7928959"/>
              <a:gd name="connsiteY17" fmla="*/ 946768 h 1124793"/>
              <a:gd name="connsiteX18" fmla="*/ 460010 w 7928959"/>
              <a:gd name="connsiteY18" fmla="*/ 938676 h 1124793"/>
              <a:gd name="connsiteX19" fmla="*/ 387182 w 7928959"/>
              <a:gd name="connsiteY19" fmla="*/ 930584 h 1124793"/>
              <a:gd name="connsiteX20" fmla="*/ 346721 w 7928959"/>
              <a:gd name="connsiteY20" fmla="*/ 922492 h 1124793"/>
              <a:gd name="connsiteX21" fmla="*/ 322445 w 7928959"/>
              <a:gd name="connsiteY21" fmla="*/ 914400 h 1124793"/>
              <a:gd name="connsiteX22" fmla="*/ 241525 w 7928959"/>
              <a:gd name="connsiteY22" fmla="*/ 906308 h 1124793"/>
              <a:gd name="connsiteX23" fmla="*/ 160605 w 7928959"/>
              <a:gd name="connsiteY23" fmla="*/ 890124 h 1124793"/>
              <a:gd name="connsiteX24" fmla="*/ 103960 w 7928959"/>
              <a:gd name="connsiteY24" fmla="*/ 873940 h 1124793"/>
              <a:gd name="connsiteX25" fmla="*/ 47316 w 7928959"/>
              <a:gd name="connsiteY25" fmla="*/ 857756 h 1124793"/>
              <a:gd name="connsiteX26" fmla="*/ 23040 w 7928959"/>
              <a:gd name="connsiteY26" fmla="*/ 841572 h 1124793"/>
              <a:gd name="connsiteX27" fmla="*/ 14948 w 7928959"/>
              <a:gd name="connsiteY27" fmla="*/ 687823 h 1124793"/>
              <a:gd name="connsiteX28" fmla="*/ 23040 w 7928959"/>
              <a:gd name="connsiteY28" fmla="*/ 590719 h 1124793"/>
              <a:gd name="connsiteX29" fmla="*/ 47316 w 7928959"/>
              <a:gd name="connsiteY29" fmla="*/ 493614 h 1124793"/>
              <a:gd name="connsiteX30" fmla="*/ 63500 w 7928959"/>
              <a:gd name="connsiteY30" fmla="*/ 404602 h 1124793"/>
              <a:gd name="connsiteX31" fmla="*/ 71592 w 7928959"/>
              <a:gd name="connsiteY31" fmla="*/ 64736 h 1124793"/>
              <a:gd name="connsiteX32" fmla="*/ 95868 w 7928959"/>
              <a:gd name="connsiteY32" fmla="*/ 16184 h 1124793"/>
              <a:gd name="connsiteX33" fmla="*/ 120144 w 7928959"/>
              <a:gd name="connsiteY33" fmla="*/ 0 h 1124793"/>
              <a:gd name="connsiteX34" fmla="*/ 362905 w 7928959"/>
              <a:gd name="connsiteY34" fmla="*/ 16184 h 1124793"/>
              <a:gd name="connsiteX35" fmla="*/ 460010 w 7928959"/>
              <a:gd name="connsiteY35" fmla="*/ 40460 h 1124793"/>
              <a:gd name="connsiteX36" fmla="*/ 524746 w 7928959"/>
              <a:gd name="connsiteY36" fmla="*/ 48552 h 1124793"/>
              <a:gd name="connsiteX37" fmla="*/ 613759 w 7928959"/>
              <a:gd name="connsiteY37" fmla="*/ 64736 h 1124793"/>
              <a:gd name="connsiteX38" fmla="*/ 767507 w 7928959"/>
              <a:gd name="connsiteY38" fmla="*/ 72828 h 1124793"/>
              <a:gd name="connsiteX39" fmla="*/ 807967 w 7928959"/>
              <a:gd name="connsiteY39" fmla="*/ 80920 h 1124793"/>
              <a:gd name="connsiteX40" fmla="*/ 880796 w 7928959"/>
              <a:gd name="connsiteY40" fmla="*/ 89012 h 1124793"/>
              <a:gd name="connsiteX41" fmla="*/ 945532 w 7928959"/>
              <a:gd name="connsiteY41" fmla="*/ 97104 h 1124793"/>
              <a:gd name="connsiteX42" fmla="*/ 1228753 w 7928959"/>
              <a:gd name="connsiteY42" fmla="*/ 89012 h 1124793"/>
              <a:gd name="connsiteX43" fmla="*/ 1382502 w 7928959"/>
              <a:gd name="connsiteY43" fmla="*/ 80920 h 1124793"/>
              <a:gd name="connsiteX44" fmla="*/ 1576711 w 7928959"/>
              <a:gd name="connsiteY44" fmla="*/ 72828 h 1124793"/>
              <a:gd name="connsiteX45" fmla="*/ 1609079 w 7928959"/>
              <a:gd name="connsiteY45" fmla="*/ 64736 h 1124793"/>
              <a:gd name="connsiteX46" fmla="*/ 2806700 w 7928959"/>
              <a:gd name="connsiteY46" fmla="*/ 89012 h 1124793"/>
              <a:gd name="connsiteX47" fmla="*/ 2830976 w 7928959"/>
              <a:gd name="connsiteY47" fmla="*/ 97104 h 1124793"/>
              <a:gd name="connsiteX48" fmla="*/ 2944265 w 7928959"/>
              <a:gd name="connsiteY48" fmla="*/ 113288 h 1124793"/>
              <a:gd name="connsiteX49" fmla="*/ 3000909 w 7928959"/>
              <a:gd name="connsiteY49" fmla="*/ 129473 h 1124793"/>
              <a:gd name="connsiteX50" fmla="*/ 3049461 w 7928959"/>
              <a:gd name="connsiteY50" fmla="*/ 137565 h 1124793"/>
              <a:gd name="connsiteX51" fmla="*/ 3081829 w 7928959"/>
              <a:gd name="connsiteY51" fmla="*/ 145657 h 1124793"/>
              <a:gd name="connsiteX52" fmla="*/ 3421695 w 7928959"/>
              <a:gd name="connsiteY52" fmla="*/ 161841 h 1124793"/>
              <a:gd name="connsiteX53" fmla="*/ 3615904 w 7928959"/>
              <a:gd name="connsiteY53" fmla="*/ 178025 h 1124793"/>
              <a:gd name="connsiteX54" fmla="*/ 3664456 w 7928959"/>
              <a:gd name="connsiteY54" fmla="*/ 194209 h 1124793"/>
              <a:gd name="connsiteX55" fmla="*/ 3745376 w 7928959"/>
              <a:gd name="connsiteY55" fmla="*/ 202301 h 1124793"/>
              <a:gd name="connsiteX56" fmla="*/ 4052874 w 7928959"/>
              <a:gd name="connsiteY56" fmla="*/ 218485 h 1124793"/>
              <a:gd name="connsiteX57" fmla="*/ 4562672 w 7928959"/>
              <a:gd name="connsiteY57" fmla="*/ 210393 h 1124793"/>
              <a:gd name="connsiteX58" fmla="*/ 4635500 w 7928959"/>
              <a:gd name="connsiteY58" fmla="*/ 202301 h 1124793"/>
              <a:gd name="connsiteX59" fmla="*/ 4999642 w 7928959"/>
              <a:gd name="connsiteY59" fmla="*/ 210393 h 1124793"/>
              <a:gd name="connsiteX60" fmla="*/ 5477072 w 7928959"/>
              <a:gd name="connsiteY60" fmla="*/ 218485 h 1124793"/>
              <a:gd name="connsiteX61" fmla="*/ 5606544 w 7928959"/>
              <a:gd name="connsiteY61" fmla="*/ 234669 h 1124793"/>
              <a:gd name="connsiteX62" fmla="*/ 5679373 w 7928959"/>
              <a:gd name="connsiteY62" fmla="*/ 250853 h 1124793"/>
              <a:gd name="connsiteX63" fmla="*/ 5825029 w 7928959"/>
              <a:gd name="connsiteY63" fmla="*/ 267037 h 1124793"/>
              <a:gd name="connsiteX64" fmla="*/ 5938318 w 7928959"/>
              <a:gd name="connsiteY64" fmla="*/ 283221 h 1124793"/>
              <a:gd name="connsiteX65" fmla="*/ 5978778 w 7928959"/>
              <a:gd name="connsiteY65" fmla="*/ 291313 h 1124793"/>
              <a:gd name="connsiteX66" fmla="*/ 6003054 w 7928959"/>
              <a:gd name="connsiteY66" fmla="*/ 299405 h 1124793"/>
              <a:gd name="connsiteX67" fmla="*/ 6148711 w 7928959"/>
              <a:gd name="connsiteY67" fmla="*/ 307497 h 1124793"/>
              <a:gd name="connsiteX68" fmla="*/ 6221539 w 7928959"/>
              <a:gd name="connsiteY68" fmla="*/ 299405 h 1124793"/>
              <a:gd name="connsiteX69" fmla="*/ 6253907 w 7928959"/>
              <a:gd name="connsiteY69" fmla="*/ 291313 h 1124793"/>
              <a:gd name="connsiteX70" fmla="*/ 6326736 w 7928959"/>
              <a:gd name="connsiteY70" fmla="*/ 291313 h 112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928959" h="1124793">
                <a:moveTo>
                  <a:pt x="7928959" y="1124793"/>
                </a:moveTo>
                <a:cubicBezTo>
                  <a:pt x="7853433" y="1122096"/>
                  <a:pt x="7777947" y="1117873"/>
                  <a:pt x="7702382" y="1116701"/>
                </a:cubicBezTo>
                <a:lnTo>
                  <a:pt x="6731337" y="1100517"/>
                </a:lnTo>
                <a:cubicBezTo>
                  <a:pt x="6611056" y="1076461"/>
                  <a:pt x="6691147" y="1090173"/>
                  <a:pt x="6440024" y="1084333"/>
                </a:cubicBezTo>
                <a:lnTo>
                  <a:pt x="5736017" y="1068149"/>
                </a:lnTo>
                <a:cubicBezTo>
                  <a:pt x="5719833" y="1065452"/>
                  <a:pt x="5703554" y="1063275"/>
                  <a:pt x="5687465" y="1060057"/>
                </a:cubicBezTo>
                <a:cubicBezTo>
                  <a:pt x="5676560" y="1057876"/>
                  <a:pt x="5666039" y="1053954"/>
                  <a:pt x="5655097" y="1051965"/>
                </a:cubicBezTo>
                <a:cubicBezTo>
                  <a:pt x="5616043" y="1044864"/>
                  <a:pt x="5563917" y="1040286"/>
                  <a:pt x="5525624" y="1035781"/>
                </a:cubicBezTo>
                <a:lnTo>
                  <a:pt x="5460888" y="1027688"/>
                </a:lnTo>
                <a:cubicBezTo>
                  <a:pt x="5399005" y="1007060"/>
                  <a:pt x="5462609" y="1026081"/>
                  <a:pt x="5331415" y="1011504"/>
                </a:cubicBezTo>
                <a:cubicBezTo>
                  <a:pt x="5317745" y="1009985"/>
                  <a:pt x="5304692" y="1004082"/>
                  <a:pt x="5290955" y="1003412"/>
                </a:cubicBezTo>
                <a:cubicBezTo>
                  <a:pt x="5193929" y="998679"/>
                  <a:pt x="5096726" y="998668"/>
                  <a:pt x="4999642" y="995320"/>
                </a:cubicBezTo>
                <a:cubicBezTo>
                  <a:pt x="4940274" y="993273"/>
                  <a:pt x="4880959" y="989925"/>
                  <a:pt x="4821617" y="987228"/>
                </a:cubicBezTo>
                <a:cubicBezTo>
                  <a:pt x="4413171" y="950097"/>
                  <a:pt x="4670699" y="971044"/>
                  <a:pt x="3745376" y="971044"/>
                </a:cubicBezTo>
                <a:lnTo>
                  <a:pt x="2661044" y="979136"/>
                </a:lnTo>
                <a:cubicBezTo>
                  <a:pt x="1997407" y="1039466"/>
                  <a:pt x="1324746" y="1044648"/>
                  <a:pt x="662311" y="971044"/>
                </a:cubicBezTo>
                <a:cubicBezTo>
                  <a:pt x="654219" y="968347"/>
                  <a:pt x="646362" y="964802"/>
                  <a:pt x="638035" y="962952"/>
                </a:cubicBezTo>
                <a:cubicBezTo>
                  <a:pt x="598349" y="954133"/>
                  <a:pt x="556723" y="951777"/>
                  <a:pt x="516654" y="946768"/>
                </a:cubicBezTo>
                <a:cubicBezTo>
                  <a:pt x="497728" y="944402"/>
                  <a:pt x="478936" y="941042"/>
                  <a:pt x="460010" y="938676"/>
                </a:cubicBezTo>
                <a:cubicBezTo>
                  <a:pt x="435773" y="935646"/>
                  <a:pt x="411362" y="934038"/>
                  <a:pt x="387182" y="930584"/>
                </a:cubicBezTo>
                <a:cubicBezTo>
                  <a:pt x="373566" y="928639"/>
                  <a:pt x="360064" y="925828"/>
                  <a:pt x="346721" y="922492"/>
                </a:cubicBezTo>
                <a:cubicBezTo>
                  <a:pt x="338446" y="920423"/>
                  <a:pt x="330876" y="915697"/>
                  <a:pt x="322445" y="914400"/>
                </a:cubicBezTo>
                <a:cubicBezTo>
                  <a:pt x="295652" y="910278"/>
                  <a:pt x="268498" y="909005"/>
                  <a:pt x="241525" y="906308"/>
                </a:cubicBezTo>
                <a:cubicBezTo>
                  <a:pt x="191670" y="889690"/>
                  <a:pt x="242429" y="905001"/>
                  <a:pt x="160605" y="890124"/>
                </a:cubicBezTo>
                <a:cubicBezTo>
                  <a:pt x="125818" y="883799"/>
                  <a:pt x="134295" y="882607"/>
                  <a:pt x="103960" y="873940"/>
                </a:cubicBezTo>
                <a:cubicBezTo>
                  <a:pt x="91861" y="870483"/>
                  <a:pt x="60251" y="864223"/>
                  <a:pt x="47316" y="857756"/>
                </a:cubicBezTo>
                <a:cubicBezTo>
                  <a:pt x="38617" y="853407"/>
                  <a:pt x="31132" y="846967"/>
                  <a:pt x="23040" y="841572"/>
                </a:cubicBezTo>
                <a:cubicBezTo>
                  <a:pt x="-16878" y="781695"/>
                  <a:pt x="5127" y="825319"/>
                  <a:pt x="14948" y="687823"/>
                </a:cubicBezTo>
                <a:cubicBezTo>
                  <a:pt x="17262" y="655425"/>
                  <a:pt x="18222" y="622840"/>
                  <a:pt x="23040" y="590719"/>
                </a:cubicBezTo>
                <a:cubicBezTo>
                  <a:pt x="27896" y="558345"/>
                  <a:pt x="40842" y="525985"/>
                  <a:pt x="47316" y="493614"/>
                </a:cubicBezTo>
                <a:cubicBezTo>
                  <a:pt x="58626" y="437065"/>
                  <a:pt x="53147" y="466721"/>
                  <a:pt x="63500" y="404602"/>
                </a:cubicBezTo>
                <a:cubicBezTo>
                  <a:pt x="66197" y="291313"/>
                  <a:pt x="66561" y="177945"/>
                  <a:pt x="71592" y="64736"/>
                </a:cubicBezTo>
                <a:cubicBezTo>
                  <a:pt x="72204" y="50961"/>
                  <a:pt x="86987" y="25065"/>
                  <a:pt x="95868" y="16184"/>
                </a:cubicBezTo>
                <a:cubicBezTo>
                  <a:pt x="102745" y="9307"/>
                  <a:pt x="112052" y="5395"/>
                  <a:pt x="120144" y="0"/>
                </a:cubicBezTo>
                <a:lnTo>
                  <a:pt x="362905" y="16184"/>
                </a:lnTo>
                <a:cubicBezTo>
                  <a:pt x="399611" y="19330"/>
                  <a:pt x="422994" y="33057"/>
                  <a:pt x="460010" y="40460"/>
                </a:cubicBezTo>
                <a:cubicBezTo>
                  <a:pt x="481334" y="44725"/>
                  <a:pt x="503252" y="45245"/>
                  <a:pt x="524746" y="48552"/>
                </a:cubicBezTo>
                <a:cubicBezTo>
                  <a:pt x="555528" y="53288"/>
                  <a:pt x="582378" y="62226"/>
                  <a:pt x="613759" y="64736"/>
                </a:cubicBezTo>
                <a:cubicBezTo>
                  <a:pt x="664916" y="68829"/>
                  <a:pt x="716258" y="70131"/>
                  <a:pt x="767507" y="72828"/>
                </a:cubicBezTo>
                <a:cubicBezTo>
                  <a:pt x="780994" y="75525"/>
                  <a:pt x="794351" y="78975"/>
                  <a:pt x="807967" y="80920"/>
                </a:cubicBezTo>
                <a:cubicBezTo>
                  <a:pt x="832147" y="84374"/>
                  <a:pt x="856538" y="86158"/>
                  <a:pt x="880796" y="89012"/>
                </a:cubicBezTo>
                <a:lnTo>
                  <a:pt x="945532" y="97104"/>
                </a:lnTo>
                <a:lnTo>
                  <a:pt x="1228753" y="89012"/>
                </a:lnTo>
                <a:cubicBezTo>
                  <a:pt x="1280038" y="87113"/>
                  <a:pt x="1331237" y="83304"/>
                  <a:pt x="1382502" y="80920"/>
                </a:cubicBezTo>
                <a:lnTo>
                  <a:pt x="1576711" y="72828"/>
                </a:lnTo>
                <a:cubicBezTo>
                  <a:pt x="1587500" y="70131"/>
                  <a:pt x="1597958" y="64736"/>
                  <a:pt x="1609079" y="64736"/>
                </a:cubicBezTo>
                <a:cubicBezTo>
                  <a:pt x="2136776" y="64736"/>
                  <a:pt x="2309849" y="73485"/>
                  <a:pt x="2806700" y="89012"/>
                </a:cubicBezTo>
                <a:cubicBezTo>
                  <a:pt x="2814792" y="91709"/>
                  <a:pt x="2822584" y="95578"/>
                  <a:pt x="2830976" y="97104"/>
                </a:cubicBezTo>
                <a:cubicBezTo>
                  <a:pt x="2884515" y="106838"/>
                  <a:pt x="2894993" y="101917"/>
                  <a:pt x="2944265" y="113288"/>
                </a:cubicBezTo>
                <a:cubicBezTo>
                  <a:pt x="2963399" y="117704"/>
                  <a:pt x="2981775" y="125057"/>
                  <a:pt x="3000909" y="129473"/>
                </a:cubicBezTo>
                <a:cubicBezTo>
                  <a:pt x="3016896" y="133162"/>
                  <a:pt x="3033372" y="134347"/>
                  <a:pt x="3049461" y="137565"/>
                </a:cubicBezTo>
                <a:cubicBezTo>
                  <a:pt x="3060366" y="139746"/>
                  <a:pt x="3070769" y="144493"/>
                  <a:pt x="3081829" y="145657"/>
                </a:cubicBezTo>
                <a:cubicBezTo>
                  <a:pt x="3166122" y="154530"/>
                  <a:pt x="3360032" y="159557"/>
                  <a:pt x="3421695" y="161841"/>
                </a:cubicBezTo>
                <a:cubicBezTo>
                  <a:pt x="3507438" y="190422"/>
                  <a:pt x="3386465" y="152532"/>
                  <a:pt x="3615904" y="178025"/>
                </a:cubicBezTo>
                <a:cubicBezTo>
                  <a:pt x="3632859" y="179909"/>
                  <a:pt x="3647689" y="191065"/>
                  <a:pt x="3664456" y="194209"/>
                </a:cubicBezTo>
                <a:cubicBezTo>
                  <a:pt x="3691100" y="199205"/>
                  <a:pt x="3718348" y="200222"/>
                  <a:pt x="3745376" y="202301"/>
                </a:cubicBezTo>
                <a:cubicBezTo>
                  <a:pt x="3847620" y="210166"/>
                  <a:pt x="3950502" y="213832"/>
                  <a:pt x="4052874" y="218485"/>
                </a:cubicBezTo>
                <a:lnTo>
                  <a:pt x="4562672" y="210393"/>
                </a:lnTo>
                <a:cubicBezTo>
                  <a:pt x="4587088" y="209715"/>
                  <a:pt x="4611075" y="202301"/>
                  <a:pt x="4635500" y="202301"/>
                </a:cubicBezTo>
                <a:cubicBezTo>
                  <a:pt x="4756911" y="202301"/>
                  <a:pt x="4878254" y="208059"/>
                  <a:pt x="4999642" y="210393"/>
                </a:cubicBezTo>
                <a:lnTo>
                  <a:pt x="5477072" y="218485"/>
                </a:lnTo>
                <a:cubicBezTo>
                  <a:pt x="5511824" y="222346"/>
                  <a:pt x="5570255" y="228071"/>
                  <a:pt x="5606544" y="234669"/>
                </a:cubicBezTo>
                <a:cubicBezTo>
                  <a:pt x="5695139" y="250777"/>
                  <a:pt x="5574976" y="234792"/>
                  <a:pt x="5679373" y="250853"/>
                </a:cubicBezTo>
                <a:cubicBezTo>
                  <a:pt x="5721918" y="257398"/>
                  <a:pt x="5783663" y="262900"/>
                  <a:pt x="5825029" y="267037"/>
                </a:cubicBezTo>
                <a:cubicBezTo>
                  <a:pt x="5894480" y="284399"/>
                  <a:pt x="5820048" y="267452"/>
                  <a:pt x="5938318" y="283221"/>
                </a:cubicBezTo>
                <a:cubicBezTo>
                  <a:pt x="5951951" y="285039"/>
                  <a:pt x="5965435" y="287977"/>
                  <a:pt x="5978778" y="291313"/>
                </a:cubicBezTo>
                <a:cubicBezTo>
                  <a:pt x="5987053" y="293382"/>
                  <a:pt x="5994563" y="298596"/>
                  <a:pt x="6003054" y="299405"/>
                </a:cubicBezTo>
                <a:cubicBezTo>
                  <a:pt x="6051462" y="304015"/>
                  <a:pt x="6100159" y="304800"/>
                  <a:pt x="6148711" y="307497"/>
                </a:cubicBezTo>
                <a:cubicBezTo>
                  <a:pt x="6172987" y="304800"/>
                  <a:pt x="6197398" y="303119"/>
                  <a:pt x="6221539" y="299405"/>
                </a:cubicBezTo>
                <a:cubicBezTo>
                  <a:pt x="6232531" y="297714"/>
                  <a:pt x="6242818" y="292166"/>
                  <a:pt x="6253907" y="291313"/>
                </a:cubicBezTo>
                <a:cubicBezTo>
                  <a:pt x="6278112" y="289451"/>
                  <a:pt x="6302460" y="291313"/>
                  <a:pt x="6326736" y="29131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1" name="Forma libre: forma 10">
            <a:extLst>
              <a:ext uri="{FF2B5EF4-FFF2-40B4-BE49-F238E27FC236}">
                <a16:creationId xmlns:a16="http://schemas.microsoft.com/office/drawing/2014/main" id="{A22D2A56-5F3E-42C4-B3A7-D965ED9548E0}"/>
              </a:ext>
            </a:extLst>
          </p:cNvPr>
          <p:cNvSpPr/>
          <p:nvPr/>
        </p:nvSpPr>
        <p:spPr>
          <a:xfrm>
            <a:off x="0" y="3925882"/>
            <a:ext cx="6441260" cy="201056"/>
          </a:xfrm>
          <a:custGeom>
            <a:avLst/>
            <a:gdLst>
              <a:gd name="connsiteX0" fmla="*/ 6441260 w 6441260"/>
              <a:gd name="connsiteY0" fmla="*/ 201056 h 201056"/>
              <a:gd name="connsiteX1" fmla="*/ 6433168 w 6441260"/>
              <a:gd name="connsiteY1" fmla="*/ 160596 h 201056"/>
              <a:gd name="connsiteX2" fmla="*/ 6400800 w 6441260"/>
              <a:gd name="connsiteY2" fmla="*/ 144412 h 201056"/>
              <a:gd name="connsiteX3" fmla="*/ 6327972 w 6441260"/>
              <a:gd name="connsiteY3" fmla="*/ 128228 h 201056"/>
              <a:gd name="connsiteX4" fmla="*/ 5656333 w 6441260"/>
              <a:gd name="connsiteY4" fmla="*/ 112044 h 201056"/>
              <a:gd name="connsiteX5" fmla="*/ 5470216 w 6441260"/>
              <a:gd name="connsiteY5" fmla="*/ 95860 h 201056"/>
              <a:gd name="connsiteX6" fmla="*/ 5365019 w 6441260"/>
              <a:gd name="connsiteY6" fmla="*/ 87768 h 201056"/>
              <a:gd name="connsiteX7" fmla="*/ 4580092 w 6441260"/>
              <a:gd name="connsiteY7" fmla="*/ 95860 h 201056"/>
              <a:gd name="connsiteX8" fmla="*/ 4555816 w 6441260"/>
              <a:gd name="connsiteY8" fmla="*/ 103952 h 201056"/>
              <a:gd name="connsiteX9" fmla="*/ 4313055 w 6441260"/>
              <a:gd name="connsiteY9" fmla="*/ 95860 h 201056"/>
              <a:gd name="connsiteX10" fmla="*/ 3884177 w 6441260"/>
              <a:gd name="connsiteY10" fmla="*/ 87768 h 201056"/>
              <a:gd name="connsiteX11" fmla="*/ 3528127 w 6441260"/>
              <a:gd name="connsiteY11" fmla="*/ 71583 h 201056"/>
              <a:gd name="connsiteX12" fmla="*/ 3366287 w 6441260"/>
              <a:gd name="connsiteY12" fmla="*/ 63491 h 201056"/>
              <a:gd name="connsiteX13" fmla="*/ 2743200 w 6441260"/>
              <a:gd name="connsiteY13" fmla="*/ 55399 h 201056"/>
              <a:gd name="connsiteX14" fmla="*/ 2654188 w 6441260"/>
              <a:gd name="connsiteY14" fmla="*/ 47307 h 201056"/>
              <a:gd name="connsiteX15" fmla="*/ 2589451 w 6441260"/>
              <a:gd name="connsiteY15" fmla="*/ 39215 h 201056"/>
              <a:gd name="connsiteX16" fmla="*/ 1594131 w 6441260"/>
              <a:gd name="connsiteY16" fmla="*/ 23031 h 201056"/>
              <a:gd name="connsiteX17" fmla="*/ 962952 w 6441260"/>
              <a:gd name="connsiteY17" fmla="*/ 23031 h 201056"/>
              <a:gd name="connsiteX18" fmla="*/ 550258 w 6441260"/>
              <a:gd name="connsiteY18" fmla="*/ 31123 h 201056"/>
              <a:gd name="connsiteX19" fmla="*/ 8092 w 6441260"/>
              <a:gd name="connsiteY19" fmla="*/ 39215 h 201056"/>
              <a:gd name="connsiteX20" fmla="*/ 0 w 6441260"/>
              <a:gd name="connsiteY20" fmla="*/ 63491 h 201056"/>
              <a:gd name="connsiteX21" fmla="*/ 8092 w 6441260"/>
              <a:gd name="connsiteY21" fmla="*/ 103952 h 201056"/>
              <a:gd name="connsiteX22" fmla="*/ 32368 w 6441260"/>
              <a:gd name="connsiteY22" fmla="*/ 160596 h 20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41260" h="201056">
                <a:moveTo>
                  <a:pt x="6441260" y="201056"/>
                </a:moveTo>
                <a:cubicBezTo>
                  <a:pt x="6438563" y="187569"/>
                  <a:pt x="6441162" y="171788"/>
                  <a:pt x="6433168" y="160596"/>
                </a:cubicBezTo>
                <a:cubicBezTo>
                  <a:pt x="6426157" y="150780"/>
                  <a:pt x="6411888" y="149164"/>
                  <a:pt x="6400800" y="144412"/>
                </a:cubicBezTo>
                <a:cubicBezTo>
                  <a:pt x="6379807" y="135415"/>
                  <a:pt x="6348683" y="129483"/>
                  <a:pt x="6327972" y="128228"/>
                </a:cubicBezTo>
                <a:cubicBezTo>
                  <a:pt x="6162210" y="118182"/>
                  <a:pt x="5760097" y="113897"/>
                  <a:pt x="5656333" y="112044"/>
                </a:cubicBezTo>
                <a:cubicBezTo>
                  <a:pt x="5565209" y="93819"/>
                  <a:pt x="5640147" y="106823"/>
                  <a:pt x="5470216" y="95860"/>
                </a:cubicBezTo>
                <a:cubicBezTo>
                  <a:pt x="5435120" y="93596"/>
                  <a:pt x="5400085" y="90465"/>
                  <a:pt x="5365019" y="87768"/>
                </a:cubicBezTo>
                <a:lnTo>
                  <a:pt x="4580092" y="95860"/>
                </a:lnTo>
                <a:cubicBezTo>
                  <a:pt x="4571564" y="96031"/>
                  <a:pt x="4564346" y="103952"/>
                  <a:pt x="4555816" y="103952"/>
                </a:cubicBezTo>
                <a:cubicBezTo>
                  <a:pt x="4474851" y="103952"/>
                  <a:pt x="4393997" y="97810"/>
                  <a:pt x="4313055" y="95860"/>
                </a:cubicBezTo>
                <a:lnTo>
                  <a:pt x="3884177" y="87768"/>
                </a:lnTo>
                <a:lnTo>
                  <a:pt x="3528127" y="71583"/>
                </a:lnTo>
                <a:cubicBezTo>
                  <a:pt x="3474172" y="69054"/>
                  <a:pt x="3420297" y="64192"/>
                  <a:pt x="3366287" y="63491"/>
                </a:cubicBezTo>
                <a:lnTo>
                  <a:pt x="2743200" y="55399"/>
                </a:lnTo>
                <a:lnTo>
                  <a:pt x="2654188" y="47307"/>
                </a:lnTo>
                <a:cubicBezTo>
                  <a:pt x="2632561" y="45030"/>
                  <a:pt x="2611188" y="39874"/>
                  <a:pt x="2589451" y="39215"/>
                </a:cubicBezTo>
                <a:cubicBezTo>
                  <a:pt x="2509216" y="36784"/>
                  <a:pt x="1644038" y="23799"/>
                  <a:pt x="1594131" y="23031"/>
                </a:cubicBezTo>
                <a:cubicBezTo>
                  <a:pt x="1361045" y="-23586"/>
                  <a:pt x="1560626" y="13391"/>
                  <a:pt x="962952" y="23031"/>
                </a:cubicBezTo>
                <a:lnTo>
                  <a:pt x="550258" y="31123"/>
                </a:lnTo>
                <a:lnTo>
                  <a:pt x="8092" y="39215"/>
                </a:lnTo>
                <a:cubicBezTo>
                  <a:pt x="5395" y="47307"/>
                  <a:pt x="0" y="54961"/>
                  <a:pt x="0" y="63491"/>
                </a:cubicBezTo>
                <a:cubicBezTo>
                  <a:pt x="0" y="77245"/>
                  <a:pt x="4473" y="90683"/>
                  <a:pt x="8092" y="103952"/>
                </a:cubicBezTo>
                <a:cubicBezTo>
                  <a:pt x="21135" y="151775"/>
                  <a:pt x="13185" y="141413"/>
                  <a:pt x="32368" y="160596"/>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9" name="CuadroTexto 28">
            <a:extLst>
              <a:ext uri="{FF2B5EF4-FFF2-40B4-BE49-F238E27FC236}">
                <a16:creationId xmlns:a16="http://schemas.microsoft.com/office/drawing/2014/main" id="{4119011B-741D-4735-9F0E-4A12B2160D59}"/>
              </a:ext>
            </a:extLst>
          </p:cNvPr>
          <p:cNvSpPr txBox="1"/>
          <p:nvPr/>
        </p:nvSpPr>
        <p:spPr>
          <a:xfrm>
            <a:off x="2265001" y="4392258"/>
            <a:ext cx="763222" cy="369332"/>
          </a:xfrm>
          <a:prstGeom prst="rect">
            <a:avLst/>
          </a:prstGeom>
          <a:noFill/>
        </p:spPr>
        <p:txBody>
          <a:bodyPr wrap="none" rtlCol="0">
            <a:spAutoFit/>
          </a:bodyPr>
          <a:lstStyle/>
          <a:p>
            <a:pPr algn="ctr"/>
            <a:r>
              <a:rPr lang="es-ES" dirty="0">
                <a:solidFill>
                  <a:schemeClr val="bg1"/>
                </a:solidFill>
              </a:rPr>
              <a:t>Avena</a:t>
            </a:r>
            <a:endParaRPr lang="es-PE" dirty="0">
              <a:solidFill>
                <a:schemeClr val="bg1"/>
              </a:solidFill>
            </a:endParaRPr>
          </a:p>
        </p:txBody>
      </p:sp>
      <p:sp>
        <p:nvSpPr>
          <p:cNvPr id="38" name="CuadroTexto 37">
            <a:extLst>
              <a:ext uri="{FF2B5EF4-FFF2-40B4-BE49-F238E27FC236}">
                <a16:creationId xmlns:a16="http://schemas.microsoft.com/office/drawing/2014/main" id="{82D6B580-7124-4505-B7E1-067964CAF422}"/>
              </a:ext>
            </a:extLst>
          </p:cNvPr>
          <p:cNvSpPr txBox="1"/>
          <p:nvPr/>
        </p:nvSpPr>
        <p:spPr>
          <a:xfrm>
            <a:off x="3268845" y="3939677"/>
            <a:ext cx="644857" cy="369332"/>
          </a:xfrm>
          <a:prstGeom prst="rect">
            <a:avLst/>
          </a:prstGeom>
          <a:noFill/>
        </p:spPr>
        <p:txBody>
          <a:bodyPr wrap="none" rtlCol="0">
            <a:spAutoFit/>
          </a:bodyPr>
          <a:lstStyle/>
          <a:p>
            <a:pPr algn="ctr"/>
            <a:r>
              <a:rPr lang="es-ES" dirty="0">
                <a:solidFill>
                  <a:schemeClr val="bg1"/>
                </a:solidFill>
              </a:rPr>
              <a:t>Trigo</a:t>
            </a:r>
            <a:endParaRPr lang="es-PE" dirty="0">
              <a:solidFill>
                <a:schemeClr val="bg1"/>
              </a:solidFill>
            </a:endParaRPr>
          </a:p>
        </p:txBody>
      </p:sp>
      <p:sp>
        <p:nvSpPr>
          <p:cNvPr id="39" name="CuadroTexto 38">
            <a:extLst>
              <a:ext uri="{FF2B5EF4-FFF2-40B4-BE49-F238E27FC236}">
                <a16:creationId xmlns:a16="http://schemas.microsoft.com/office/drawing/2014/main" id="{F10314DE-8670-4597-AA09-FB48FCE0EB3F}"/>
              </a:ext>
            </a:extLst>
          </p:cNvPr>
          <p:cNvSpPr txBox="1"/>
          <p:nvPr/>
        </p:nvSpPr>
        <p:spPr>
          <a:xfrm>
            <a:off x="9272376" y="4275812"/>
            <a:ext cx="761747" cy="369332"/>
          </a:xfrm>
          <a:prstGeom prst="rect">
            <a:avLst/>
          </a:prstGeom>
          <a:noFill/>
        </p:spPr>
        <p:txBody>
          <a:bodyPr wrap="none" rtlCol="0">
            <a:spAutoFit/>
          </a:bodyPr>
          <a:lstStyle/>
          <a:p>
            <a:pPr algn="ctr"/>
            <a:r>
              <a:rPr lang="es-ES" dirty="0">
                <a:solidFill>
                  <a:schemeClr val="bg1"/>
                </a:solidFill>
              </a:rPr>
              <a:t>Habas</a:t>
            </a:r>
            <a:endParaRPr lang="es-PE" dirty="0">
              <a:solidFill>
                <a:schemeClr val="bg1"/>
              </a:solidFill>
            </a:endParaRPr>
          </a:p>
        </p:txBody>
      </p:sp>
      <p:sp>
        <p:nvSpPr>
          <p:cNvPr id="40" name="CuadroTexto 39">
            <a:extLst>
              <a:ext uri="{FF2B5EF4-FFF2-40B4-BE49-F238E27FC236}">
                <a16:creationId xmlns:a16="http://schemas.microsoft.com/office/drawing/2014/main" id="{624FD26E-031F-4AEF-AD7A-6F363A856C98}"/>
              </a:ext>
            </a:extLst>
          </p:cNvPr>
          <p:cNvSpPr txBox="1"/>
          <p:nvPr/>
        </p:nvSpPr>
        <p:spPr>
          <a:xfrm>
            <a:off x="6400282" y="4091146"/>
            <a:ext cx="782265" cy="369332"/>
          </a:xfrm>
          <a:prstGeom prst="rect">
            <a:avLst/>
          </a:prstGeom>
          <a:noFill/>
        </p:spPr>
        <p:txBody>
          <a:bodyPr wrap="none" rtlCol="0">
            <a:spAutoFit/>
          </a:bodyPr>
          <a:lstStyle/>
          <a:p>
            <a:pPr algn="ctr"/>
            <a:r>
              <a:rPr lang="es-ES" dirty="0">
                <a:solidFill>
                  <a:schemeClr val="bg1"/>
                </a:solidFill>
              </a:rPr>
              <a:t>Olluco</a:t>
            </a:r>
            <a:endParaRPr lang="es-PE" dirty="0">
              <a:solidFill>
                <a:schemeClr val="bg1"/>
              </a:solidFill>
            </a:endParaRPr>
          </a:p>
        </p:txBody>
      </p:sp>
      <p:sp>
        <p:nvSpPr>
          <p:cNvPr id="13" name="TextBox 12">
            <a:extLst>
              <a:ext uri="{FF2B5EF4-FFF2-40B4-BE49-F238E27FC236}">
                <a16:creationId xmlns:a16="http://schemas.microsoft.com/office/drawing/2014/main" id="{B5CDDD4F-805C-45AC-8B6F-7362321EDCD9}"/>
              </a:ext>
            </a:extLst>
          </p:cNvPr>
          <p:cNvSpPr txBox="1"/>
          <p:nvPr/>
        </p:nvSpPr>
        <p:spPr>
          <a:xfrm>
            <a:off x="-2295" y="-2554"/>
            <a:ext cx="12194295" cy="1371600"/>
          </a:xfrm>
          <a:prstGeom prst="rect">
            <a:avLst/>
          </a:prstGeom>
          <a:solidFill>
            <a:schemeClr val="tx1">
              <a:lumMod val="65000"/>
              <a:lumOff val="35000"/>
            </a:schemeClr>
          </a:solidFill>
        </p:spPr>
        <p:txBody>
          <a:bodyPr vert="horz" lIns="91440" tIns="45720" rIns="91440" bIns="45720" rtlCol="0" anchor="ctr">
            <a:normAutofit fontScale="97500"/>
          </a:bodyPr>
          <a:lstStyle>
            <a:lvl1pPr>
              <a:lnSpc>
                <a:spcPct val="90000"/>
              </a:lnSpc>
              <a:spcBef>
                <a:spcPct val="0"/>
              </a:spcBef>
              <a:buNone/>
              <a:defRPr sz="4400">
                <a:latin typeface="+mj-lt"/>
                <a:ea typeface="+mj-ea"/>
                <a:cs typeface="+mj-cs"/>
              </a:defRPr>
            </a:lvl1pPr>
          </a:lstStyle>
          <a:p>
            <a:pPr algn="ctr"/>
            <a:r>
              <a:rPr lang="es-ES" sz="4000" dirty="0">
                <a:solidFill>
                  <a:schemeClr val="bg1"/>
                </a:solidFill>
              </a:rPr>
              <a:t>Unidad de Manejo Agrícola Familiar - Agrobiodiversidad</a:t>
            </a:r>
          </a:p>
        </p:txBody>
      </p:sp>
    </p:spTree>
    <p:extLst>
      <p:ext uri="{BB962C8B-B14F-4D97-AF65-F5344CB8AC3E}">
        <p14:creationId xmlns:p14="http://schemas.microsoft.com/office/powerpoint/2010/main" val="338238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9ACC821-BED1-4E30-A2DB-F2899BAC89E3}"/>
              </a:ext>
            </a:extLst>
          </p:cNvPr>
          <p:cNvSpPr txBox="1"/>
          <p:nvPr/>
        </p:nvSpPr>
        <p:spPr>
          <a:xfrm>
            <a:off x="-2295" y="2865"/>
            <a:ext cx="12194295" cy="1311128"/>
          </a:xfrm>
          <a:prstGeom prst="rect">
            <a:avLst/>
          </a:prstGeom>
          <a:solidFill>
            <a:schemeClr val="tx1">
              <a:lumMod val="65000"/>
              <a:lumOff val="35000"/>
            </a:schemeClr>
          </a:solidFill>
        </p:spPr>
        <p:txBody>
          <a:bodyPr vert="horz" lIns="91440" tIns="45720" rIns="91440" bIns="45720" rtlCol="0" anchor="ctr">
            <a:normAutofit fontScale="97500"/>
          </a:bodyPr>
          <a:lstStyle>
            <a:lvl1pPr>
              <a:lnSpc>
                <a:spcPct val="90000"/>
              </a:lnSpc>
              <a:spcBef>
                <a:spcPct val="0"/>
              </a:spcBef>
              <a:buNone/>
              <a:defRPr sz="4400">
                <a:latin typeface="+mj-lt"/>
                <a:ea typeface="+mj-ea"/>
                <a:cs typeface="+mj-cs"/>
              </a:defRPr>
            </a:lvl1pPr>
          </a:lstStyle>
          <a:p>
            <a:pPr algn="ctr"/>
            <a:r>
              <a:rPr lang="es-ES" sz="3600" dirty="0">
                <a:solidFill>
                  <a:schemeClr val="bg1"/>
                </a:solidFill>
              </a:rPr>
              <a:t>Unidad de Manejo Agrícola Familiar – Forrajes y </a:t>
            </a:r>
            <a:r>
              <a:rPr lang="es-ES" sz="3600" dirty="0" err="1">
                <a:solidFill>
                  <a:schemeClr val="bg1"/>
                </a:solidFill>
              </a:rPr>
              <a:t>Agroquimicos</a:t>
            </a:r>
            <a:endParaRPr lang="es-ES" sz="3600" dirty="0">
              <a:solidFill>
                <a:schemeClr val="bg1"/>
              </a:solidFill>
            </a:endParaRPr>
          </a:p>
        </p:txBody>
      </p:sp>
      <p:graphicFrame>
        <p:nvGraphicFramePr>
          <p:cNvPr id="9" name="Table 8">
            <a:extLst>
              <a:ext uri="{FF2B5EF4-FFF2-40B4-BE49-F238E27FC236}">
                <a16:creationId xmlns:a16="http://schemas.microsoft.com/office/drawing/2014/main" id="{C57BDDE2-2778-48FE-B156-B99F8D0FAE56}"/>
              </a:ext>
            </a:extLst>
          </p:cNvPr>
          <p:cNvGraphicFramePr>
            <a:graphicFrameLocks noGrp="1"/>
          </p:cNvGraphicFramePr>
          <p:nvPr>
            <p:extLst>
              <p:ext uri="{D42A27DB-BD31-4B8C-83A1-F6EECF244321}">
                <p14:modId xmlns:p14="http://schemas.microsoft.com/office/powerpoint/2010/main" val="4263573405"/>
              </p:ext>
            </p:extLst>
          </p:nvPr>
        </p:nvGraphicFramePr>
        <p:xfrm>
          <a:off x="6204857" y="1313993"/>
          <a:ext cx="5987142" cy="2787969"/>
        </p:xfrm>
        <a:graphic>
          <a:graphicData uri="http://schemas.openxmlformats.org/drawingml/2006/table">
            <a:tbl>
              <a:tblPr>
                <a:tableStyleId>{3B4B98B0-60AC-42C2-AFA5-B58CD77FA1E5}</a:tableStyleId>
              </a:tblPr>
              <a:tblGrid>
                <a:gridCol w="2713864">
                  <a:extLst>
                    <a:ext uri="{9D8B030D-6E8A-4147-A177-3AD203B41FA5}">
                      <a16:colId xmlns:a16="http://schemas.microsoft.com/office/drawing/2014/main" val="1342370884"/>
                    </a:ext>
                  </a:extLst>
                </a:gridCol>
                <a:gridCol w="1277564">
                  <a:extLst>
                    <a:ext uri="{9D8B030D-6E8A-4147-A177-3AD203B41FA5}">
                      <a16:colId xmlns:a16="http://schemas.microsoft.com/office/drawing/2014/main" val="3697478596"/>
                    </a:ext>
                  </a:extLst>
                </a:gridCol>
                <a:gridCol w="1995714">
                  <a:extLst>
                    <a:ext uri="{9D8B030D-6E8A-4147-A177-3AD203B41FA5}">
                      <a16:colId xmlns:a16="http://schemas.microsoft.com/office/drawing/2014/main" val="4039554642"/>
                    </a:ext>
                  </a:extLst>
                </a:gridCol>
              </a:tblGrid>
              <a:tr h="657416">
                <a:tc>
                  <a:txBody>
                    <a:bodyPr/>
                    <a:lstStyle/>
                    <a:p>
                      <a:pPr algn="ctr" fontAlgn="b"/>
                      <a:r>
                        <a:rPr lang="es-ES" sz="2000" u="none" strike="noStrike" noProof="0" dirty="0">
                          <a:solidFill>
                            <a:schemeClr val="bg1"/>
                          </a:solidFill>
                          <a:effectLst/>
                        </a:rPr>
                        <a:t>Insumos agrícolas</a:t>
                      </a:r>
                      <a:endParaRPr lang="es-ES" sz="2000" b="0" i="0" u="none" strike="noStrike" noProof="0" dirty="0">
                        <a:solidFill>
                          <a:schemeClr val="bg1"/>
                        </a:solidFill>
                        <a:effectLst/>
                        <a:latin typeface="Calibri" panose="020F0502020204030204" pitchFamily="34" charset="0"/>
                      </a:endParaRPr>
                    </a:p>
                  </a:txBody>
                  <a:tcPr marL="0" marR="0" marT="0" marB="0" anchor="ctr">
                    <a:solidFill>
                      <a:schemeClr val="accent1">
                        <a:lumMod val="75000"/>
                      </a:schemeClr>
                    </a:solidFill>
                  </a:tcPr>
                </a:tc>
                <a:tc>
                  <a:txBody>
                    <a:bodyPr/>
                    <a:lstStyle/>
                    <a:p>
                      <a:pPr algn="ctr" fontAlgn="b"/>
                      <a:r>
                        <a:rPr lang="es-ES" sz="2000" u="none" strike="noStrike" noProof="0">
                          <a:solidFill>
                            <a:schemeClr val="bg1"/>
                          </a:solidFill>
                          <a:effectLst/>
                        </a:rPr>
                        <a:t>SI</a:t>
                      </a:r>
                      <a:endParaRPr lang="es-ES" sz="2000" b="0" i="0" u="none" strike="noStrike" noProof="0">
                        <a:solidFill>
                          <a:schemeClr val="bg1"/>
                        </a:solidFill>
                        <a:effectLst/>
                        <a:latin typeface="Calibri" panose="020F0502020204030204" pitchFamily="34" charset="0"/>
                      </a:endParaRPr>
                    </a:p>
                  </a:txBody>
                  <a:tcPr marL="0" marR="0" marT="0" marB="0" anchor="ctr">
                    <a:solidFill>
                      <a:schemeClr val="accent1">
                        <a:lumMod val="75000"/>
                      </a:schemeClr>
                    </a:solidFill>
                  </a:tcPr>
                </a:tc>
                <a:tc>
                  <a:txBody>
                    <a:bodyPr/>
                    <a:lstStyle/>
                    <a:p>
                      <a:pPr algn="ctr" fontAlgn="ctr"/>
                      <a:r>
                        <a:rPr lang="es-ES" sz="2000" u="none" strike="noStrike" noProof="0">
                          <a:solidFill>
                            <a:schemeClr val="bg1"/>
                          </a:solidFill>
                          <a:effectLst/>
                        </a:rPr>
                        <a:t>No</a:t>
                      </a:r>
                      <a:endParaRPr lang="es-ES" sz="2000" b="0" i="0" u="none" strike="noStrike" noProof="0">
                        <a:solidFill>
                          <a:schemeClr val="bg1"/>
                        </a:solidFill>
                        <a:effectLst/>
                        <a:latin typeface="Calibri" panose="020F0502020204030204" pitchFamily="34" charset="0"/>
                      </a:endParaRPr>
                    </a:p>
                  </a:txBody>
                  <a:tcPr marL="0" marR="0" marT="0" marB="0" anchor="ctr">
                    <a:solidFill>
                      <a:schemeClr val="accent1">
                        <a:lumMod val="75000"/>
                      </a:schemeClr>
                    </a:solidFill>
                  </a:tcPr>
                </a:tc>
                <a:extLst>
                  <a:ext uri="{0D108BD9-81ED-4DB2-BD59-A6C34878D82A}">
                    <a16:rowId xmlns:a16="http://schemas.microsoft.com/office/drawing/2014/main" val="3851507833"/>
                  </a:ext>
                </a:extLst>
              </a:tr>
              <a:tr h="657416">
                <a:tc>
                  <a:txBody>
                    <a:bodyPr/>
                    <a:lstStyle/>
                    <a:p>
                      <a:pPr algn="l" fontAlgn="b"/>
                      <a:r>
                        <a:rPr lang="es-ES" sz="2000" u="none" strike="noStrike" noProof="0" dirty="0">
                          <a:effectLst/>
                        </a:rPr>
                        <a:t>Usa pesticidas</a:t>
                      </a:r>
                      <a:endParaRPr lang="es-ES" sz="2000" b="0" i="0" u="none" strike="noStrike" noProof="0" dirty="0">
                        <a:solidFill>
                          <a:srgbClr val="000000"/>
                        </a:solidFill>
                        <a:effectLst/>
                        <a:latin typeface="Calibri" panose="020F0502020204030204" pitchFamily="34" charset="0"/>
                      </a:endParaRPr>
                    </a:p>
                  </a:txBody>
                  <a:tcPr marL="0" marR="0" marT="0" marB="0" anchor="ctr"/>
                </a:tc>
                <a:tc>
                  <a:txBody>
                    <a:bodyPr/>
                    <a:lstStyle/>
                    <a:p>
                      <a:pPr algn="ctr" fontAlgn="b"/>
                      <a:r>
                        <a:rPr lang="es-ES" sz="2000" u="none" strike="noStrike" noProof="0">
                          <a:effectLst/>
                        </a:rPr>
                        <a:t>80%</a:t>
                      </a:r>
                      <a:endParaRPr lang="es-ES" sz="2000" b="0" i="0" u="none" strike="noStrike" noProof="0">
                        <a:solidFill>
                          <a:srgbClr val="000000"/>
                        </a:solidFill>
                        <a:effectLst/>
                        <a:latin typeface="Calibri" panose="020F0502020204030204" pitchFamily="34" charset="0"/>
                      </a:endParaRPr>
                    </a:p>
                  </a:txBody>
                  <a:tcPr marL="0" marR="0" marT="0" marB="0" anchor="ctr"/>
                </a:tc>
                <a:tc>
                  <a:txBody>
                    <a:bodyPr/>
                    <a:lstStyle/>
                    <a:p>
                      <a:pPr algn="ctr" fontAlgn="b"/>
                      <a:r>
                        <a:rPr lang="es-ES" sz="2000" u="none" strike="noStrike" noProof="0">
                          <a:effectLst/>
                        </a:rPr>
                        <a:t>20%</a:t>
                      </a:r>
                      <a:endParaRPr lang="es-ES" sz="2000" b="0" i="0" u="none" strike="noStrike" noProof="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205363214"/>
                  </a:ext>
                </a:extLst>
              </a:tr>
              <a:tr h="815721">
                <a:tc>
                  <a:txBody>
                    <a:bodyPr/>
                    <a:lstStyle/>
                    <a:p>
                      <a:pPr algn="l" fontAlgn="b"/>
                      <a:r>
                        <a:rPr lang="es-ES" sz="2000" u="none" strike="noStrike" noProof="0">
                          <a:effectLst/>
                        </a:rPr>
                        <a:t>Usa fertilzante quimico</a:t>
                      </a:r>
                      <a:endParaRPr lang="es-ES" sz="2000" b="0" i="0" u="none" strike="noStrike" noProof="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r>
                        <a:rPr lang="es-ES" sz="2000" u="none" strike="noStrike" noProof="0">
                          <a:effectLst/>
                        </a:rPr>
                        <a:t>60%</a:t>
                      </a:r>
                      <a:endParaRPr lang="es-ES" sz="2000" b="0" i="0" u="none" strike="noStrike" noProof="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r>
                        <a:rPr lang="es-ES" sz="2000" u="none" strike="noStrike" noProof="0">
                          <a:effectLst/>
                        </a:rPr>
                        <a:t>40%</a:t>
                      </a:r>
                      <a:endParaRPr lang="es-ES" sz="2000" b="0" i="0" u="none" strike="noStrike" noProof="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extLst>
                  <a:ext uri="{0D108BD9-81ED-4DB2-BD59-A6C34878D82A}">
                    <a16:rowId xmlns:a16="http://schemas.microsoft.com/office/drawing/2014/main" val="1744516003"/>
                  </a:ext>
                </a:extLst>
              </a:tr>
              <a:tr h="657416">
                <a:tc>
                  <a:txBody>
                    <a:bodyPr/>
                    <a:lstStyle/>
                    <a:p>
                      <a:pPr algn="l" fontAlgn="b"/>
                      <a:r>
                        <a:rPr lang="es-ES" sz="2000" u="none" strike="noStrike" noProof="0">
                          <a:effectLst/>
                        </a:rPr>
                        <a:t>Usa guano corral</a:t>
                      </a:r>
                      <a:endParaRPr lang="es-ES" sz="2000" b="0" i="0" u="none" strike="noStrike" noProof="0">
                        <a:solidFill>
                          <a:srgbClr val="000000"/>
                        </a:solidFill>
                        <a:effectLst/>
                        <a:latin typeface="Calibri" panose="020F0502020204030204" pitchFamily="34" charset="0"/>
                      </a:endParaRPr>
                    </a:p>
                  </a:txBody>
                  <a:tcPr marL="0" marR="0" marT="0" marB="0" anchor="ctr"/>
                </a:tc>
                <a:tc>
                  <a:txBody>
                    <a:bodyPr/>
                    <a:lstStyle/>
                    <a:p>
                      <a:pPr algn="ctr" fontAlgn="b"/>
                      <a:r>
                        <a:rPr lang="es-ES" sz="2000" u="none" strike="noStrike" noProof="0">
                          <a:effectLst/>
                        </a:rPr>
                        <a:t>80%</a:t>
                      </a:r>
                      <a:endParaRPr lang="es-ES" sz="2000" b="0" i="0" u="none" strike="noStrike" noProof="0">
                        <a:solidFill>
                          <a:srgbClr val="000000"/>
                        </a:solidFill>
                        <a:effectLst/>
                        <a:latin typeface="Calibri" panose="020F0502020204030204" pitchFamily="34" charset="0"/>
                      </a:endParaRPr>
                    </a:p>
                  </a:txBody>
                  <a:tcPr marL="0" marR="0" marT="0" marB="0" anchor="ctr"/>
                </a:tc>
                <a:tc>
                  <a:txBody>
                    <a:bodyPr/>
                    <a:lstStyle/>
                    <a:p>
                      <a:pPr algn="ctr" fontAlgn="b"/>
                      <a:r>
                        <a:rPr lang="es-ES" sz="2000" u="none" strike="noStrike" noProof="0" dirty="0">
                          <a:effectLst/>
                        </a:rPr>
                        <a:t>80%</a:t>
                      </a:r>
                      <a:endParaRPr lang="es-ES" sz="2000" b="0" i="0" u="none" strike="noStrike" noProof="0"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182820784"/>
                  </a:ext>
                </a:extLst>
              </a:tr>
            </a:tbl>
          </a:graphicData>
        </a:graphic>
      </p:graphicFrame>
      <p:graphicFrame>
        <p:nvGraphicFramePr>
          <p:cNvPr id="11" name="Table 10">
            <a:extLst>
              <a:ext uri="{FF2B5EF4-FFF2-40B4-BE49-F238E27FC236}">
                <a16:creationId xmlns:a16="http://schemas.microsoft.com/office/drawing/2014/main" id="{B97A7A1E-A333-47AB-B172-A59B312D3D0A}"/>
              </a:ext>
            </a:extLst>
          </p:cNvPr>
          <p:cNvGraphicFramePr>
            <a:graphicFrameLocks noGrp="1"/>
          </p:cNvGraphicFramePr>
          <p:nvPr>
            <p:extLst>
              <p:ext uri="{D42A27DB-BD31-4B8C-83A1-F6EECF244321}">
                <p14:modId xmlns:p14="http://schemas.microsoft.com/office/powerpoint/2010/main" val="3889327198"/>
              </p:ext>
            </p:extLst>
          </p:nvPr>
        </p:nvGraphicFramePr>
        <p:xfrm>
          <a:off x="0" y="1351778"/>
          <a:ext cx="6110406" cy="2749686"/>
        </p:xfrm>
        <a:graphic>
          <a:graphicData uri="http://schemas.openxmlformats.org/drawingml/2006/table">
            <a:tbl>
              <a:tblPr>
                <a:tableStyleId>{3B4B98B0-60AC-42C2-AFA5-B58CD77FA1E5}</a:tableStyleId>
              </a:tblPr>
              <a:tblGrid>
                <a:gridCol w="2036802">
                  <a:extLst>
                    <a:ext uri="{9D8B030D-6E8A-4147-A177-3AD203B41FA5}">
                      <a16:colId xmlns:a16="http://schemas.microsoft.com/office/drawing/2014/main" val="1864778455"/>
                    </a:ext>
                  </a:extLst>
                </a:gridCol>
                <a:gridCol w="2036802">
                  <a:extLst>
                    <a:ext uri="{9D8B030D-6E8A-4147-A177-3AD203B41FA5}">
                      <a16:colId xmlns:a16="http://schemas.microsoft.com/office/drawing/2014/main" val="3253563306"/>
                    </a:ext>
                  </a:extLst>
                </a:gridCol>
                <a:gridCol w="2036802">
                  <a:extLst>
                    <a:ext uri="{9D8B030D-6E8A-4147-A177-3AD203B41FA5}">
                      <a16:colId xmlns:a16="http://schemas.microsoft.com/office/drawing/2014/main" val="775376010"/>
                    </a:ext>
                  </a:extLst>
                </a:gridCol>
              </a:tblGrid>
              <a:tr h="458281">
                <a:tc>
                  <a:txBody>
                    <a:bodyPr/>
                    <a:lstStyle/>
                    <a:p>
                      <a:pPr marL="0" algn="ctr" defTabSz="914400" rtl="0" eaLnBrk="1" fontAlgn="b" latinLnBrk="0" hangingPunct="1"/>
                      <a:r>
                        <a:rPr lang="es-ES" sz="2000" b="0" i="0" u="none" strike="noStrike" kern="1200" noProof="0">
                          <a:solidFill>
                            <a:schemeClr val="bg1"/>
                          </a:solidFill>
                          <a:effectLst/>
                          <a:latin typeface="+mj-lt"/>
                          <a:ea typeface="+mn-ea"/>
                          <a:cs typeface="+mn-cs"/>
                        </a:rPr>
                        <a:t>Forraje</a:t>
                      </a:r>
                    </a:p>
                  </a:txBody>
                  <a:tcPr marL="0" marR="0" marT="0" marB="0" anchor="ctr">
                    <a:solidFill>
                      <a:schemeClr val="accent1">
                        <a:lumMod val="75000"/>
                      </a:schemeClr>
                    </a:solidFill>
                  </a:tcPr>
                </a:tc>
                <a:tc>
                  <a:txBody>
                    <a:bodyPr/>
                    <a:lstStyle/>
                    <a:p>
                      <a:pPr marL="0" algn="ctr" defTabSz="914400" rtl="0" eaLnBrk="1" fontAlgn="b" latinLnBrk="0" hangingPunct="1"/>
                      <a:r>
                        <a:rPr lang="es-ES" sz="2000" b="0" i="0" u="none" strike="noStrike" kern="1200" noProof="0" dirty="0">
                          <a:solidFill>
                            <a:schemeClr val="bg1"/>
                          </a:solidFill>
                          <a:effectLst/>
                          <a:latin typeface="+mj-lt"/>
                          <a:ea typeface="+mn-ea"/>
                          <a:cs typeface="+mn-cs"/>
                        </a:rPr>
                        <a:t>Si</a:t>
                      </a:r>
                    </a:p>
                  </a:txBody>
                  <a:tcPr marL="0" marR="0" marT="0" marB="0" anchor="ctr">
                    <a:solidFill>
                      <a:schemeClr val="accent1">
                        <a:lumMod val="75000"/>
                      </a:schemeClr>
                    </a:solidFill>
                  </a:tcPr>
                </a:tc>
                <a:tc>
                  <a:txBody>
                    <a:bodyPr/>
                    <a:lstStyle/>
                    <a:p>
                      <a:pPr marL="0" algn="ctr" defTabSz="914400" rtl="0" eaLnBrk="1" fontAlgn="b" latinLnBrk="0" hangingPunct="1"/>
                      <a:r>
                        <a:rPr lang="es-ES" sz="2000" b="0" i="0" u="none" strike="noStrike" kern="1200" noProof="0" dirty="0">
                          <a:solidFill>
                            <a:schemeClr val="bg1"/>
                          </a:solidFill>
                          <a:effectLst/>
                          <a:latin typeface="+mj-lt"/>
                          <a:ea typeface="+mn-ea"/>
                          <a:cs typeface="+mn-cs"/>
                        </a:rPr>
                        <a:t>No</a:t>
                      </a:r>
                    </a:p>
                  </a:txBody>
                  <a:tcPr marL="0" marR="0" marT="0" marB="0" anchor="ctr">
                    <a:solidFill>
                      <a:schemeClr val="accent1">
                        <a:lumMod val="75000"/>
                      </a:schemeClr>
                    </a:solidFill>
                  </a:tcPr>
                </a:tc>
                <a:extLst>
                  <a:ext uri="{0D108BD9-81ED-4DB2-BD59-A6C34878D82A}">
                    <a16:rowId xmlns:a16="http://schemas.microsoft.com/office/drawing/2014/main" val="758156758"/>
                  </a:ext>
                </a:extLst>
              </a:tr>
              <a:tr h="458281">
                <a:tc>
                  <a:txBody>
                    <a:bodyPr/>
                    <a:lstStyle/>
                    <a:p>
                      <a:pPr algn="l" fontAlgn="b"/>
                      <a:r>
                        <a:rPr lang="es-ES" sz="2000" u="none" strike="noStrike" noProof="0">
                          <a:effectLst/>
                          <a:latin typeface="+mj-lt"/>
                        </a:rPr>
                        <a:t>Avena</a:t>
                      </a:r>
                      <a:endParaRPr lang="es-ES" sz="2000" b="0" i="0" u="none" strike="noStrike" noProof="0">
                        <a:solidFill>
                          <a:srgbClr val="000000"/>
                        </a:solidFill>
                        <a:effectLst/>
                        <a:latin typeface="+mj-lt"/>
                      </a:endParaRPr>
                    </a:p>
                  </a:txBody>
                  <a:tcPr marL="0" marR="0" marT="0" marB="0" anchor="ctr"/>
                </a:tc>
                <a:tc>
                  <a:txBody>
                    <a:bodyPr/>
                    <a:lstStyle/>
                    <a:p>
                      <a:pPr algn="ctr" fontAlgn="b"/>
                      <a:r>
                        <a:rPr lang="es-ES" sz="2000" u="none" strike="noStrike" noProof="0">
                          <a:effectLst/>
                          <a:latin typeface="+mj-lt"/>
                        </a:rPr>
                        <a:t>60%</a:t>
                      </a:r>
                      <a:endParaRPr lang="es-ES" sz="2000" b="0" i="0" u="none" strike="noStrike" noProof="0">
                        <a:solidFill>
                          <a:srgbClr val="000000"/>
                        </a:solidFill>
                        <a:effectLst/>
                        <a:latin typeface="+mj-lt"/>
                      </a:endParaRPr>
                    </a:p>
                  </a:txBody>
                  <a:tcPr marL="0" marR="0" marT="0" marB="0" anchor="ctr"/>
                </a:tc>
                <a:tc>
                  <a:txBody>
                    <a:bodyPr/>
                    <a:lstStyle/>
                    <a:p>
                      <a:pPr algn="ctr" fontAlgn="b"/>
                      <a:r>
                        <a:rPr lang="es-ES" sz="2000" u="none" strike="noStrike" noProof="0">
                          <a:effectLst/>
                          <a:latin typeface="+mj-lt"/>
                        </a:rPr>
                        <a:t>40%</a:t>
                      </a:r>
                      <a:endParaRPr lang="es-ES" sz="2000" b="0" i="0" u="none" strike="noStrike" noProof="0">
                        <a:solidFill>
                          <a:srgbClr val="000000"/>
                        </a:solidFill>
                        <a:effectLst/>
                        <a:latin typeface="+mj-lt"/>
                      </a:endParaRPr>
                    </a:p>
                  </a:txBody>
                  <a:tcPr marL="0" marR="0" marT="0" marB="0" anchor="ctr"/>
                </a:tc>
                <a:extLst>
                  <a:ext uri="{0D108BD9-81ED-4DB2-BD59-A6C34878D82A}">
                    <a16:rowId xmlns:a16="http://schemas.microsoft.com/office/drawing/2014/main" val="487155455"/>
                  </a:ext>
                </a:extLst>
              </a:tr>
              <a:tr h="458281">
                <a:tc>
                  <a:txBody>
                    <a:bodyPr/>
                    <a:lstStyle/>
                    <a:p>
                      <a:pPr algn="ctr" fontAlgn="b"/>
                      <a:r>
                        <a:rPr lang="es-ES" sz="2000" u="none" strike="noStrike" noProof="0">
                          <a:effectLst/>
                          <a:latin typeface="+mj-lt"/>
                        </a:rPr>
                        <a:t>local</a:t>
                      </a:r>
                      <a:endParaRPr lang="es-ES" sz="2000" b="0" i="0" u="none" strike="noStrike" noProof="0">
                        <a:solidFill>
                          <a:srgbClr val="000000"/>
                        </a:solidFill>
                        <a:effectLst/>
                        <a:latin typeface="+mj-lt"/>
                      </a:endParaRPr>
                    </a:p>
                  </a:txBody>
                  <a:tcPr marL="0" marR="0" marT="0" marB="0" anchor="ctr">
                    <a:solidFill>
                      <a:schemeClr val="accent5">
                        <a:lumMod val="20000"/>
                        <a:lumOff val="80000"/>
                      </a:schemeClr>
                    </a:solidFill>
                  </a:tcPr>
                </a:tc>
                <a:tc>
                  <a:txBody>
                    <a:bodyPr/>
                    <a:lstStyle/>
                    <a:p>
                      <a:pPr algn="ctr" fontAlgn="b"/>
                      <a:r>
                        <a:rPr lang="es-ES" sz="2000" u="none" strike="noStrike" noProof="0">
                          <a:effectLst/>
                          <a:latin typeface="+mj-lt"/>
                        </a:rPr>
                        <a:t>56%</a:t>
                      </a:r>
                      <a:endParaRPr lang="es-ES" sz="2000" b="0" i="0" u="none" strike="noStrike" noProof="0">
                        <a:solidFill>
                          <a:srgbClr val="000000"/>
                        </a:solidFill>
                        <a:effectLst/>
                        <a:latin typeface="+mj-lt"/>
                      </a:endParaRPr>
                    </a:p>
                  </a:txBody>
                  <a:tcPr marL="0" marR="0" marT="0" marB="0" anchor="ctr">
                    <a:solidFill>
                      <a:schemeClr val="accent5">
                        <a:lumMod val="20000"/>
                        <a:lumOff val="80000"/>
                      </a:schemeClr>
                    </a:solidFill>
                  </a:tcPr>
                </a:tc>
                <a:tc>
                  <a:txBody>
                    <a:bodyPr/>
                    <a:lstStyle/>
                    <a:p>
                      <a:pPr algn="ctr" fontAlgn="b"/>
                      <a:endParaRPr lang="es-ES" sz="2000" b="0" i="0" u="none" strike="noStrike" noProof="0">
                        <a:solidFill>
                          <a:srgbClr val="000000"/>
                        </a:solidFill>
                        <a:effectLst/>
                        <a:latin typeface="+mj-lt"/>
                      </a:endParaRPr>
                    </a:p>
                  </a:txBody>
                  <a:tcPr marL="0" marR="0" marT="0" marB="0" anchor="ctr">
                    <a:solidFill>
                      <a:schemeClr val="accent5">
                        <a:lumMod val="20000"/>
                        <a:lumOff val="80000"/>
                      </a:schemeClr>
                    </a:solidFill>
                  </a:tcPr>
                </a:tc>
                <a:extLst>
                  <a:ext uri="{0D108BD9-81ED-4DB2-BD59-A6C34878D82A}">
                    <a16:rowId xmlns:a16="http://schemas.microsoft.com/office/drawing/2014/main" val="397592762"/>
                  </a:ext>
                </a:extLst>
              </a:tr>
              <a:tr h="458281">
                <a:tc>
                  <a:txBody>
                    <a:bodyPr/>
                    <a:lstStyle/>
                    <a:p>
                      <a:pPr algn="ctr" fontAlgn="b"/>
                      <a:r>
                        <a:rPr lang="es-ES" sz="2000" u="none" strike="noStrike" noProof="0">
                          <a:effectLst/>
                          <a:latin typeface="+mj-lt"/>
                        </a:rPr>
                        <a:t>centenario</a:t>
                      </a:r>
                      <a:endParaRPr lang="es-ES" sz="2000" b="0" i="0" u="none" strike="noStrike" noProof="0">
                        <a:solidFill>
                          <a:srgbClr val="000000"/>
                        </a:solidFill>
                        <a:effectLst/>
                        <a:latin typeface="+mj-lt"/>
                      </a:endParaRPr>
                    </a:p>
                  </a:txBody>
                  <a:tcPr marL="0" marR="0" marT="0" marB="0" anchor="ctr"/>
                </a:tc>
                <a:tc>
                  <a:txBody>
                    <a:bodyPr/>
                    <a:lstStyle/>
                    <a:p>
                      <a:pPr algn="ctr" fontAlgn="b"/>
                      <a:r>
                        <a:rPr lang="es-ES" sz="2000" u="none" strike="noStrike" noProof="0">
                          <a:effectLst/>
                          <a:latin typeface="+mj-lt"/>
                        </a:rPr>
                        <a:t>33%</a:t>
                      </a:r>
                      <a:endParaRPr lang="es-ES" sz="2000" b="0" i="0" u="none" strike="noStrike" noProof="0">
                        <a:solidFill>
                          <a:srgbClr val="000000"/>
                        </a:solidFill>
                        <a:effectLst/>
                        <a:latin typeface="+mj-lt"/>
                      </a:endParaRPr>
                    </a:p>
                  </a:txBody>
                  <a:tcPr marL="0" marR="0" marT="0" marB="0" anchor="ctr"/>
                </a:tc>
                <a:tc>
                  <a:txBody>
                    <a:bodyPr/>
                    <a:lstStyle/>
                    <a:p>
                      <a:pPr algn="ctr" fontAlgn="b"/>
                      <a:endParaRPr lang="es-ES" sz="2000" b="0" i="0" u="none" strike="noStrike" noProof="0">
                        <a:solidFill>
                          <a:srgbClr val="000000"/>
                        </a:solidFill>
                        <a:effectLst/>
                        <a:latin typeface="+mj-lt"/>
                      </a:endParaRPr>
                    </a:p>
                  </a:txBody>
                  <a:tcPr marL="0" marR="0" marT="0" marB="0" anchor="ctr"/>
                </a:tc>
                <a:extLst>
                  <a:ext uri="{0D108BD9-81ED-4DB2-BD59-A6C34878D82A}">
                    <a16:rowId xmlns:a16="http://schemas.microsoft.com/office/drawing/2014/main" val="647388504"/>
                  </a:ext>
                </a:extLst>
              </a:tr>
              <a:tr h="458281">
                <a:tc>
                  <a:txBody>
                    <a:bodyPr/>
                    <a:lstStyle/>
                    <a:p>
                      <a:pPr algn="ctr" fontAlgn="b"/>
                      <a:r>
                        <a:rPr lang="es-ES" sz="2000" u="none" strike="noStrike" noProof="0">
                          <a:effectLst/>
                          <a:latin typeface="+mj-lt"/>
                        </a:rPr>
                        <a:t>mantaro</a:t>
                      </a:r>
                      <a:endParaRPr lang="es-ES" sz="2000" b="0" i="0" u="none" strike="noStrike" noProof="0">
                        <a:solidFill>
                          <a:srgbClr val="000000"/>
                        </a:solidFill>
                        <a:effectLst/>
                        <a:latin typeface="+mj-lt"/>
                      </a:endParaRPr>
                    </a:p>
                  </a:txBody>
                  <a:tcPr marL="0" marR="0" marT="0" marB="0" anchor="ctr">
                    <a:solidFill>
                      <a:schemeClr val="accent5">
                        <a:lumMod val="20000"/>
                        <a:lumOff val="80000"/>
                      </a:schemeClr>
                    </a:solidFill>
                  </a:tcPr>
                </a:tc>
                <a:tc>
                  <a:txBody>
                    <a:bodyPr/>
                    <a:lstStyle/>
                    <a:p>
                      <a:pPr algn="ctr" fontAlgn="b"/>
                      <a:r>
                        <a:rPr lang="es-ES" sz="2000" u="none" strike="noStrike" noProof="0">
                          <a:effectLst/>
                          <a:latin typeface="+mj-lt"/>
                        </a:rPr>
                        <a:t>11%</a:t>
                      </a:r>
                      <a:endParaRPr lang="es-ES" sz="2000" b="0" i="0" u="none" strike="noStrike" noProof="0">
                        <a:solidFill>
                          <a:srgbClr val="000000"/>
                        </a:solidFill>
                        <a:effectLst/>
                        <a:latin typeface="+mj-lt"/>
                      </a:endParaRPr>
                    </a:p>
                  </a:txBody>
                  <a:tcPr marL="0" marR="0" marT="0" marB="0" anchor="ctr">
                    <a:solidFill>
                      <a:schemeClr val="accent5">
                        <a:lumMod val="20000"/>
                        <a:lumOff val="80000"/>
                      </a:schemeClr>
                    </a:solidFill>
                  </a:tcPr>
                </a:tc>
                <a:tc>
                  <a:txBody>
                    <a:bodyPr/>
                    <a:lstStyle/>
                    <a:p>
                      <a:pPr algn="ctr" fontAlgn="b"/>
                      <a:endParaRPr lang="es-ES" sz="2000" b="0" i="0" u="none" strike="noStrike" noProof="0">
                        <a:solidFill>
                          <a:srgbClr val="000000"/>
                        </a:solidFill>
                        <a:effectLst/>
                        <a:latin typeface="+mj-lt"/>
                      </a:endParaRPr>
                    </a:p>
                  </a:txBody>
                  <a:tcPr marL="0" marR="0" marT="0" marB="0" anchor="ctr">
                    <a:solidFill>
                      <a:schemeClr val="accent5">
                        <a:lumMod val="20000"/>
                        <a:lumOff val="80000"/>
                      </a:schemeClr>
                    </a:solidFill>
                  </a:tcPr>
                </a:tc>
                <a:extLst>
                  <a:ext uri="{0D108BD9-81ED-4DB2-BD59-A6C34878D82A}">
                    <a16:rowId xmlns:a16="http://schemas.microsoft.com/office/drawing/2014/main" val="1812329657"/>
                  </a:ext>
                </a:extLst>
              </a:tr>
              <a:tr h="458281">
                <a:tc>
                  <a:txBody>
                    <a:bodyPr/>
                    <a:lstStyle/>
                    <a:p>
                      <a:pPr algn="l" fontAlgn="b"/>
                      <a:endParaRPr lang="es-ES" sz="2000" b="0" i="0" u="none" strike="noStrike" noProof="0">
                        <a:solidFill>
                          <a:srgbClr val="000000"/>
                        </a:solidFill>
                        <a:effectLst/>
                        <a:latin typeface="+mj-lt"/>
                      </a:endParaRPr>
                    </a:p>
                  </a:txBody>
                  <a:tcPr marL="0" marR="0" marT="0" marB="0" anchor="ctr"/>
                </a:tc>
                <a:tc>
                  <a:txBody>
                    <a:bodyPr/>
                    <a:lstStyle/>
                    <a:p>
                      <a:pPr algn="ctr" fontAlgn="b"/>
                      <a:r>
                        <a:rPr lang="es-ES" sz="2000" b="1" u="none" strike="noStrike" noProof="0">
                          <a:effectLst/>
                          <a:latin typeface="+mj-lt"/>
                        </a:rPr>
                        <a:t>100%</a:t>
                      </a:r>
                      <a:endParaRPr lang="es-ES" sz="2000" b="1" i="0" u="none" strike="noStrike" noProof="0">
                        <a:solidFill>
                          <a:srgbClr val="000000"/>
                        </a:solidFill>
                        <a:effectLst/>
                        <a:latin typeface="+mj-lt"/>
                      </a:endParaRPr>
                    </a:p>
                  </a:txBody>
                  <a:tcPr marL="0" marR="0" marT="0" marB="0" anchor="ctr"/>
                </a:tc>
                <a:tc>
                  <a:txBody>
                    <a:bodyPr/>
                    <a:lstStyle/>
                    <a:p>
                      <a:pPr algn="ctr" fontAlgn="b"/>
                      <a:endParaRPr lang="es-ES" sz="2000" b="0" i="0" u="none" strike="noStrike" noProof="0" dirty="0">
                        <a:solidFill>
                          <a:srgbClr val="000000"/>
                        </a:solidFill>
                        <a:effectLst/>
                        <a:latin typeface="+mj-lt"/>
                      </a:endParaRPr>
                    </a:p>
                  </a:txBody>
                  <a:tcPr marL="0" marR="0" marT="0" marB="0" anchor="ctr"/>
                </a:tc>
                <a:extLst>
                  <a:ext uri="{0D108BD9-81ED-4DB2-BD59-A6C34878D82A}">
                    <a16:rowId xmlns:a16="http://schemas.microsoft.com/office/drawing/2014/main" val="111786508"/>
                  </a:ext>
                </a:extLst>
              </a:tr>
            </a:tbl>
          </a:graphicData>
        </a:graphic>
      </p:graphicFrame>
      <p:pic>
        <p:nvPicPr>
          <p:cNvPr id="12" name="Imagen 3">
            <a:extLst>
              <a:ext uri="{FF2B5EF4-FFF2-40B4-BE49-F238E27FC236}">
                <a16:creationId xmlns:a16="http://schemas.microsoft.com/office/drawing/2014/main" id="{30B7ACF9-BC9B-444B-AED7-110EF55126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4852" y="4101962"/>
            <a:ext cx="6110407" cy="2749683"/>
          </a:xfrm>
          <a:prstGeom prst="rect">
            <a:avLst/>
          </a:prstGeom>
        </p:spPr>
      </p:pic>
      <p:pic>
        <p:nvPicPr>
          <p:cNvPr id="13" name="Imagen 16">
            <a:extLst>
              <a:ext uri="{FF2B5EF4-FFF2-40B4-BE49-F238E27FC236}">
                <a16:creationId xmlns:a16="http://schemas.microsoft.com/office/drawing/2014/main" id="{7FA8402D-B872-46DE-A764-F3D7AB7E9E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105800"/>
            <a:ext cx="6110414" cy="2749686"/>
          </a:xfrm>
          <a:prstGeom prst="rect">
            <a:avLst/>
          </a:prstGeom>
        </p:spPr>
      </p:pic>
    </p:spTree>
    <p:extLst>
      <p:ext uri="{BB962C8B-B14F-4D97-AF65-F5344CB8AC3E}">
        <p14:creationId xmlns:p14="http://schemas.microsoft.com/office/powerpoint/2010/main" val="2354732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937130-4819-48BF-8372-9ED838A4CB6D}"/>
              </a:ext>
            </a:extLst>
          </p:cNvPr>
          <p:cNvSpPr>
            <a:spLocks noGrp="1"/>
          </p:cNvSpPr>
          <p:nvPr>
            <p:ph idx="1"/>
          </p:nvPr>
        </p:nvSpPr>
        <p:spPr/>
        <p:txBody>
          <a:bodyPr>
            <a:normAutofit fontScale="92500" lnSpcReduction="10000"/>
          </a:bodyPr>
          <a:lstStyle/>
          <a:p>
            <a:r>
              <a:rPr lang="en-US" dirty="0"/>
              <a:t>Familia agropastoral </a:t>
            </a:r>
            <a:r>
              <a:rPr lang="en-US" dirty="0" err="1"/>
              <a:t>maneja</a:t>
            </a:r>
            <a:r>
              <a:rPr lang="en-US" dirty="0"/>
              <a:t> </a:t>
            </a:r>
            <a:r>
              <a:rPr lang="en-US" dirty="0" err="1"/>
              <a:t>toda</a:t>
            </a:r>
            <a:r>
              <a:rPr lang="en-US" dirty="0"/>
              <a:t> la </a:t>
            </a:r>
            <a:r>
              <a:rPr lang="en-US" dirty="0" err="1"/>
              <a:t>gradiente</a:t>
            </a:r>
            <a:r>
              <a:rPr lang="en-US" dirty="0"/>
              <a:t> </a:t>
            </a:r>
            <a:r>
              <a:rPr lang="es-ES" dirty="0"/>
              <a:t>gradiente altitudinal del paisaje altoandino, con distintas reglas en cada piso ecológico</a:t>
            </a:r>
            <a:endParaRPr lang="en-US" dirty="0"/>
          </a:p>
          <a:p>
            <a:r>
              <a:rPr lang="es-ES" dirty="0"/>
              <a:t>La UMA </a:t>
            </a:r>
            <a:r>
              <a:rPr lang="es-ES" sz="2900" dirty="0"/>
              <a:t>familiar es la predominante unidad de manejo y tenencia en la zona media y baja del paisaje que esta principalmente a cargo de un varón adulto de hogar.</a:t>
            </a:r>
          </a:p>
          <a:p>
            <a:r>
              <a:rPr lang="es-ES" sz="2900" dirty="0"/>
              <a:t>Las </a:t>
            </a:r>
            <a:r>
              <a:rPr lang="es-ES" sz="2900" dirty="0" err="1"/>
              <a:t>famiias</a:t>
            </a:r>
            <a:r>
              <a:rPr lang="es-ES" sz="2900" dirty="0"/>
              <a:t> dentro de las comunidades tiene distinto acceso a UMA, seguramente debido a procesos históricos de tenencia de la tierra. </a:t>
            </a:r>
          </a:p>
          <a:p>
            <a:r>
              <a:rPr lang="es-ES" sz="2900" dirty="0"/>
              <a:t>3 tipos de arreglos de parches en las UMA: conglomerados, en bloque y dispersos. </a:t>
            </a:r>
          </a:p>
          <a:p>
            <a:r>
              <a:rPr lang="es-ES" sz="2900" dirty="0"/>
              <a:t>Principal uso de UMA es para cultivos y descansos y un mínima proporción para forrajes y pastos cultivados</a:t>
            </a:r>
          </a:p>
          <a:p>
            <a:endParaRPr lang="en-US" dirty="0"/>
          </a:p>
        </p:txBody>
      </p:sp>
      <p:sp>
        <p:nvSpPr>
          <p:cNvPr id="4" name="TextBox 3">
            <a:extLst>
              <a:ext uri="{FF2B5EF4-FFF2-40B4-BE49-F238E27FC236}">
                <a16:creationId xmlns:a16="http://schemas.microsoft.com/office/drawing/2014/main" id="{AC800A8A-A13D-4D95-A3C2-E3A48019D888}"/>
              </a:ext>
            </a:extLst>
          </p:cNvPr>
          <p:cNvSpPr txBox="1"/>
          <p:nvPr/>
        </p:nvSpPr>
        <p:spPr>
          <a:xfrm>
            <a:off x="0" y="-4763"/>
            <a:ext cx="12194295" cy="1371600"/>
          </a:xfrm>
          <a:prstGeom prst="rect">
            <a:avLst/>
          </a:prstGeom>
          <a:solidFill>
            <a:schemeClr val="tx1">
              <a:lumMod val="65000"/>
              <a:lumOff val="35000"/>
            </a:schemeClr>
          </a:solidFill>
        </p:spPr>
        <p:txBody>
          <a:bodyPr vert="horz" lIns="91440" tIns="45720" rIns="91440" bIns="45720" rtlCol="0" anchor="ctr">
            <a:normAutofit fontScale="97500"/>
          </a:bodyPr>
          <a:lstStyle>
            <a:lvl1pPr>
              <a:lnSpc>
                <a:spcPct val="90000"/>
              </a:lnSpc>
              <a:spcBef>
                <a:spcPct val="0"/>
              </a:spcBef>
              <a:buNone/>
              <a:defRPr sz="4400">
                <a:latin typeface="+mj-lt"/>
                <a:ea typeface="+mj-ea"/>
                <a:cs typeface="+mj-cs"/>
              </a:defRPr>
            </a:lvl1pPr>
          </a:lstStyle>
          <a:p>
            <a:pPr algn="ctr"/>
            <a:r>
              <a:rPr lang="es-ES" sz="4000" dirty="0">
                <a:solidFill>
                  <a:schemeClr val="bg1"/>
                </a:solidFill>
              </a:rPr>
              <a:t>Conclusiones</a:t>
            </a:r>
          </a:p>
        </p:txBody>
      </p:sp>
    </p:spTree>
    <p:extLst>
      <p:ext uri="{BB962C8B-B14F-4D97-AF65-F5344CB8AC3E}">
        <p14:creationId xmlns:p14="http://schemas.microsoft.com/office/powerpoint/2010/main" val="729615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A85039-C986-41AF-95C6-5A5EFC103F86}"/>
              </a:ext>
            </a:extLst>
          </p:cNvPr>
          <p:cNvSpPr>
            <a:spLocks noGrp="1"/>
          </p:cNvSpPr>
          <p:nvPr>
            <p:ph idx="1"/>
          </p:nvPr>
        </p:nvSpPr>
        <p:spPr/>
        <p:txBody>
          <a:bodyPr>
            <a:normAutofit/>
          </a:bodyPr>
          <a:lstStyle/>
          <a:p>
            <a:pPr>
              <a:lnSpc>
                <a:spcPct val="80000"/>
              </a:lnSpc>
            </a:pPr>
            <a:r>
              <a:rPr lang="es-ES" sz="2700" dirty="0"/>
              <a:t>LA UMA si bien representa alrededor del 5% del total del paisaje manejado por la familia </a:t>
            </a:r>
            <a:r>
              <a:rPr lang="es-ES" sz="2700" dirty="0" err="1"/>
              <a:t>agropastoril</a:t>
            </a:r>
            <a:r>
              <a:rPr lang="es-ES" sz="2700" dirty="0"/>
              <a:t>, es estratégica para la seguridad alimentaria, como se demostró en pandemia.</a:t>
            </a:r>
          </a:p>
          <a:p>
            <a:pPr>
              <a:lnSpc>
                <a:spcPct val="80000"/>
              </a:lnSpc>
            </a:pPr>
            <a:r>
              <a:rPr lang="es-ES" sz="2700" dirty="0"/>
              <a:t>Capturar la complejidad de manejo territorial y social es un desafío y demanda usar múltiples herramientas y desarrollar nuevas capacidades. </a:t>
            </a:r>
            <a:endParaRPr lang="en-US" sz="2700" dirty="0"/>
          </a:p>
        </p:txBody>
      </p:sp>
      <p:sp>
        <p:nvSpPr>
          <p:cNvPr id="6" name="TextBox 5">
            <a:extLst>
              <a:ext uri="{FF2B5EF4-FFF2-40B4-BE49-F238E27FC236}">
                <a16:creationId xmlns:a16="http://schemas.microsoft.com/office/drawing/2014/main" id="{BCE98626-9D40-4A7E-8DE6-19876FEDCC07}"/>
              </a:ext>
            </a:extLst>
          </p:cNvPr>
          <p:cNvSpPr txBox="1"/>
          <p:nvPr/>
        </p:nvSpPr>
        <p:spPr>
          <a:xfrm>
            <a:off x="0" y="-4763"/>
            <a:ext cx="12194295" cy="1371600"/>
          </a:xfrm>
          <a:prstGeom prst="rect">
            <a:avLst/>
          </a:prstGeom>
          <a:solidFill>
            <a:schemeClr val="tx1">
              <a:lumMod val="65000"/>
              <a:lumOff val="35000"/>
            </a:schemeClr>
          </a:solidFill>
        </p:spPr>
        <p:txBody>
          <a:bodyPr vert="horz" lIns="91440" tIns="45720" rIns="91440" bIns="45720" rtlCol="0" anchor="ctr">
            <a:normAutofit fontScale="97500"/>
          </a:bodyPr>
          <a:lstStyle>
            <a:lvl1pPr>
              <a:lnSpc>
                <a:spcPct val="90000"/>
              </a:lnSpc>
              <a:spcBef>
                <a:spcPct val="0"/>
              </a:spcBef>
              <a:buNone/>
              <a:defRPr sz="4400">
                <a:latin typeface="+mj-lt"/>
                <a:ea typeface="+mj-ea"/>
                <a:cs typeface="+mj-cs"/>
              </a:defRPr>
            </a:lvl1pPr>
          </a:lstStyle>
          <a:p>
            <a:pPr algn="ctr"/>
            <a:r>
              <a:rPr lang="es-ES" sz="4000" dirty="0">
                <a:solidFill>
                  <a:schemeClr val="bg1"/>
                </a:solidFill>
              </a:rPr>
              <a:t>Conclusiones</a:t>
            </a:r>
          </a:p>
        </p:txBody>
      </p:sp>
    </p:spTree>
    <p:extLst>
      <p:ext uri="{BB962C8B-B14F-4D97-AF65-F5344CB8AC3E}">
        <p14:creationId xmlns:p14="http://schemas.microsoft.com/office/powerpoint/2010/main" val="3182798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B4DCE-1F89-4383-B73F-63A628564E1E}"/>
              </a:ext>
            </a:extLst>
          </p:cNvPr>
          <p:cNvSpPr>
            <a:spLocks noGrp="1"/>
          </p:cNvSpPr>
          <p:nvPr>
            <p:ph type="title"/>
          </p:nvPr>
        </p:nvSpPr>
        <p:spPr>
          <a:xfrm>
            <a:off x="0" y="1"/>
            <a:ext cx="12192000" cy="1436913"/>
          </a:xfrm>
          <a:solidFill>
            <a:schemeClr val="tx1">
              <a:lumMod val="65000"/>
              <a:lumOff val="35000"/>
            </a:schemeClr>
          </a:solidFill>
        </p:spPr>
        <p:txBody>
          <a:bodyPr vert="horz" lIns="91440" tIns="45720" rIns="91440" bIns="45720" rtlCol="0" anchor="ctr">
            <a:normAutofit fontScale="97500"/>
          </a:bodyPr>
          <a:lstStyle/>
          <a:p>
            <a:pPr algn="ctr"/>
            <a:r>
              <a:rPr lang="en-US" sz="4000" dirty="0">
                <a:solidFill>
                  <a:schemeClr val="bg1"/>
                </a:solidFill>
              </a:rPr>
              <a:t>Y </a:t>
            </a:r>
            <a:r>
              <a:rPr lang="en-US" sz="4000" dirty="0" err="1">
                <a:solidFill>
                  <a:schemeClr val="bg1"/>
                </a:solidFill>
              </a:rPr>
              <a:t>ahora</a:t>
            </a:r>
            <a:r>
              <a:rPr lang="en-US" sz="4000" dirty="0">
                <a:solidFill>
                  <a:schemeClr val="bg1"/>
                </a:solidFill>
              </a:rPr>
              <a:t> que?</a:t>
            </a:r>
          </a:p>
        </p:txBody>
      </p:sp>
      <p:sp>
        <p:nvSpPr>
          <p:cNvPr id="3" name="Content Placeholder 2">
            <a:extLst>
              <a:ext uri="{FF2B5EF4-FFF2-40B4-BE49-F238E27FC236}">
                <a16:creationId xmlns:a16="http://schemas.microsoft.com/office/drawing/2014/main" id="{ABF73784-E339-4D2E-ABAC-26611060B6D7}"/>
              </a:ext>
            </a:extLst>
          </p:cNvPr>
          <p:cNvSpPr>
            <a:spLocks noGrp="1"/>
          </p:cNvSpPr>
          <p:nvPr>
            <p:ph idx="1"/>
          </p:nvPr>
        </p:nvSpPr>
        <p:spPr/>
        <p:txBody>
          <a:bodyPr>
            <a:normAutofit fontScale="92500" lnSpcReduction="10000"/>
          </a:bodyPr>
          <a:lstStyle/>
          <a:p>
            <a:r>
              <a:rPr lang="es-ES"/>
              <a:t>Determinar las interacciones entre UMP y UMA</a:t>
            </a:r>
          </a:p>
          <a:p>
            <a:r>
              <a:rPr lang="es-ES"/>
              <a:t>Evaluacion y monitoreo participativo ecologico: estado de salud de pastizales, suelos, agua.</a:t>
            </a:r>
          </a:p>
          <a:p>
            <a:r>
              <a:rPr lang="es-ES"/>
              <a:t>Implementar el Manejo Holístico contextualizado para iniciar transición hacia la ganadería regenerativa</a:t>
            </a:r>
          </a:p>
          <a:p>
            <a:r>
              <a:rPr lang="es-ES"/>
              <a:t>Análisis de vulnerabilidad del post-pandemia </a:t>
            </a:r>
          </a:p>
          <a:p>
            <a:r>
              <a:rPr lang="es-ES"/>
              <a:t>Evaluar herramientas TAPE para las Transiciones Agroecologicas</a:t>
            </a:r>
          </a:p>
          <a:p>
            <a:r>
              <a:rPr lang="es-ES"/>
              <a:t>La seguridad del acceso a la tierra es importante para iniciar transicion agroecological.</a:t>
            </a:r>
          </a:p>
          <a:p>
            <a:r>
              <a:rPr lang="es-ES"/>
              <a:t>Si la tierra es de la comunidad cual seria la seguridad para iniciar la transicion hacia la agroecologia?</a:t>
            </a:r>
          </a:p>
          <a:p>
            <a:endParaRPr lang="es-ES"/>
          </a:p>
          <a:p>
            <a:endParaRPr lang="es-ES"/>
          </a:p>
        </p:txBody>
      </p:sp>
    </p:spTree>
    <p:extLst>
      <p:ext uri="{BB962C8B-B14F-4D97-AF65-F5344CB8AC3E}">
        <p14:creationId xmlns:p14="http://schemas.microsoft.com/office/powerpoint/2010/main" val="2248292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4F3BF835-52E2-45F0-B28B-62F27D2362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060"/>
            <a:ext cx="12192000" cy="5486400"/>
          </a:xfrm>
          <a:prstGeom prst="rect">
            <a:avLst/>
          </a:prstGeom>
        </p:spPr>
      </p:pic>
      <p:sp>
        <p:nvSpPr>
          <p:cNvPr id="15" name="Forma libre: forma 14">
            <a:extLst>
              <a:ext uri="{FF2B5EF4-FFF2-40B4-BE49-F238E27FC236}">
                <a16:creationId xmlns:a16="http://schemas.microsoft.com/office/drawing/2014/main" id="{1E45561A-EAC1-4559-B176-1B50531E88B7}"/>
              </a:ext>
            </a:extLst>
          </p:cNvPr>
          <p:cNvSpPr/>
          <p:nvPr/>
        </p:nvSpPr>
        <p:spPr>
          <a:xfrm>
            <a:off x="-16184" y="413616"/>
            <a:ext cx="5777713" cy="2791752"/>
          </a:xfrm>
          <a:custGeom>
            <a:avLst/>
            <a:gdLst>
              <a:gd name="connsiteX0" fmla="*/ 32368 w 5777713"/>
              <a:gd name="connsiteY0" fmla="*/ 2791752 h 2791752"/>
              <a:gd name="connsiteX1" fmla="*/ 396510 w 5777713"/>
              <a:gd name="connsiteY1" fmla="*/ 2775568 h 2791752"/>
              <a:gd name="connsiteX2" fmla="*/ 420786 w 5777713"/>
              <a:gd name="connsiteY2" fmla="*/ 2767476 h 2791752"/>
              <a:gd name="connsiteX3" fmla="*/ 477430 w 5777713"/>
              <a:gd name="connsiteY3" fmla="*/ 2759384 h 2791752"/>
              <a:gd name="connsiteX4" fmla="*/ 525982 w 5777713"/>
              <a:gd name="connsiteY4" fmla="*/ 2751292 h 2791752"/>
              <a:gd name="connsiteX5" fmla="*/ 776835 w 5777713"/>
              <a:gd name="connsiteY5" fmla="*/ 2743200 h 2791752"/>
              <a:gd name="connsiteX6" fmla="*/ 801111 w 5777713"/>
              <a:gd name="connsiteY6" fmla="*/ 2735108 h 2791752"/>
              <a:gd name="connsiteX7" fmla="*/ 882032 w 5777713"/>
              <a:gd name="connsiteY7" fmla="*/ 2718924 h 2791752"/>
              <a:gd name="connsiteX8" fmla="*/ 906308 w 5777713"/>
              <a:gd name="connsiteY8" fmla="*/ 2710832 h 2791752"/>
              <a:gd name="connsiteX9" fmla="*/ 1019596 w 5777713"/>
              <a:gd name="connsiteY9" fmla="*/ 2694648 h 2791752"/>
              <a:gd name="connsiteX10" fmla="*/ 1084333 w 5777713"/>
              <a:gd name="connsiteY10" fmla="*/ 2678463 h 2791752"/>
              <a:gd name="connsiteX11" fmla="*/ 1149069 w 5777713"/>
              <a:gd name="connsiteY11" fmla="*/ 2670371 h 2791752"/>
              <a:gd name="connsiteX12" fmla="*/ 1213805 w 5777713"/>
              <a:gd name="connsiteY12" fmla="*/ 2654187 h 2791752"/>
              <a:gd name="connsiteX13" fmla="*/ 1383738 w 5777713"/>
              <a:gd name="connsiteY13" fmla="*/ 2629911 h 2791752"/>
              <a:gd name="connsiteX14" fmla="*/ 1472750 w 5777713"/>
              <a:gd name="connsiteY14" fmla="*/ 2613727 h 2791752"/>
              <a:gd name="connsiteX15" fmla="*/ 1521303 w 5777713"/>
              <a:gd name="connsiteY15" fmla="*/ 2589451 h 2791752"/>
              <a:gd name="connsiteX16" fmla="*/ 1545579 w 5777713"/>
              <a:gd name="connsiteY16" fmla="*/ 2581359 h 2791752"/>
              <a:gd name="connsiteX17" fmla="*/ 1577947 w 5777713"/>
              <a:gd name="connsiteY17" fmla="*/ 2573267 h 2791752"/>
              <a:gd name="connsiteX18" fmla="*/ 1602223 w 5777713"/>
              <a:gd name="connsiteY18" fmla="*/ 2565175 h 2791752"/>
              <a:gd name="connsiteX19" fmla="*/ 1666959 w 5777713"/>
              <a:gd name="connsiteY19" fmla="*/ 2548991 h 2791752"/>
              <a:gd name="connsiteX20" fmla="*/ 1715511 w 5777713"/>
              <a:gd name="connsiteY20" fmla="*/ 2532807 h 2791752"/>
              <a:gd name="connsiteX21" fmla="*/ 1739788 w 5777713"/>
              <a:gd name="connsiteY21" fmla="*/ 2524715 h 2791752"/>
              <a:gd name="connsiteX22" fmla="*/ 1772156 w 5777713"/>
              <a:gd name="connsiteY22" fmla="*/ 2516623 h 2791752"/>
              <a:gd name="connsiteX23" fmla="*/ 1877352 w 5777713"/>
              <a:gd name="connsiteY23" fmla="*/ 2476163 h 2791752"/>
              <a:gd name="connsiteX24" fmla="*/ 1942088 w 5777713"/>
              <a:gd name="connsiteY24" fmla="*/ 2459979 h 2791752"/>
              <a:gd name="connsiteX25" fmla="*/ 2370966 w 5777713"/>
              <a:gd name="connsiteY25" fmla="*/ 2451886 h 2791752"/>
              <a:gd name="connsiteX26" fmla="*/ 2451887 w 5777713"/>
              <a:gd name="connsiteY26" fmla="*/ 2443794 h 2791752"/>
              <a:gd name="connsiteX27" fmla="*/ 2597543 w 5777713"/>
              <a:gd name="connsiteY27" fmla="*/ 2435702 h 2791752"/>
              <a:gd name="connsiteX28" fmla="*/ 2702740 w 5777713"/>
              <a:gd name="connsiteY28" fmla="*/ 2411426 h 2791752"/>
              <a:gd name="connsiteX29" fmla="*/ 2743200 w 5777713"/>
              <a:gd name="connsiteY29" fmla="*/ 2403334 h 2791752"/>
              <a:gd name="connsiteX30" fmla="*/ 2807936 w 5777713"/>
              <a:gd name="connsiteY30" fmla="*/ 2387150 h 2791752"/>
              <a:gd name="connsiteX31" fmla="*/ 2864580 w 5777713"/>
              <a:gd name="connsiteY31" fmla="*/ 2379058 h 2791752"/>
              <a:gd name="connsiteX32" fmla="*/ 2921225 w 5777713"/>
              <a:gd name="connsiteY32" fmla="*/ 2362874 h 2791752"/>
              <a:gd name="connsiteX33" fmla="*/ 2945501 w 5777713"/>
              <a:gd name="connsiteY33" fmla="*/ 2354782 h 2791752"/>
              <a:gd name="connsiteX34" fmla="*/ 2994053 w 5777713"/>
              <a:gd name="connsiteY34" fmla="*/ 2346690 h 2791752"/>
              <a:gd name="connsiteX35" fmla="*/ 3034513 w 5777713"/>
              <a:gd name="connsiteY35" fmla="*/ 2338598 h 2791752"/>
              <a:gd name="connsiteX36" fmla="*/ 3091157 w 5777713"/>
              <a:gd name="connsiteY36" fmla="*/ 2330506 h 2791752"/>
              <a:gd name="connsiteX37" fmla="*/ 3123526 w 5777713"/>
              <a:gd name="connsiteY37" fmla="*/ 2322414 h 2791752"/>
              <a:gd name="connsiteX38" fmla="*/ 3204446 w 5777713"/>
              <a:gd name="connsiteY38" fmla="*/ 2314322 h 2791752"/>
              <a:gd name="connsiteX39" fmla="*/ 3293458 w 5777713"/>
              <a:gd name="connsiteY39" fmla="*/ 2298138 h 2791752"/>
              <a:gd name="connsiteX40" fmla="*/ 3317734 w 5777713"/>
              <a:gd name="connsiteY40" fmla="*/ 2290046 h 2791752"/>
              <a:gd name="connsiteX41" fmla="*/ 3390563 w 5777713"/>
              <a:gd name="connsiteY41" fmla="*/ 2281954 h 2791752"/>
              <a:gd name="connsiteX42" fmla="*/ 3455299 w 5777713"/>
              <a:gd name="connsiteY42" fmla="*/ 2273862 h 2791752"/>
              <a:gd name="connsiteX43" fmla="*/ 3495759 w 5777713"/>
              <a:gd name="connsiteY43" fmla="*/ 2265770 h 2791752"/>
              <a:gd name="connsiteX44" fmla="*/ 3568588 w 5777713"/>
              <a:gd name="connsiteY44" fmla="*/ 2257678 h 2791752"/>
              <a:gd name="connsiteX45" fmla="*/ 3673784 w 5777713"/>
              <a:gd name="connsiteY45" fmla="*/ 2241494 h 2791752"/>
              <a:gd name="connsiteX46" fmla="*/ 3770888 w 5777713"/>
              <a:gd name="connsiteY46" fmla="*/ 2225309 h 2791752"/>
              <a:gd name="connsiteX47" fmla="*/ 3948913 w 5777713"/>
              <a:gd name="connsiteY47" fmla="*/ 2217217 h 2791752"/>
              <a:gd name="connsiteX48" fmla="*/ 4013649 w 5777713"/>
              <a:gd name="connsiteY48" fmla="*/ 2209125 h 2791752"/>
              <a:gd name="connsiteX49" fmla="*/ 4054110 w 5777713"/>
              <a:gd name="connsiteY49" fmla="*/ 2201033 h 2791752"/>
              <a:gd name="connsiteX50" fmla="*/ 4118846 w 5777713"/>
              <a:gd name="connsiteY50" fmla="*/ 2192941 h 2791752"/>
              <a:gd name="connsiteX51" fmla="*/ 4143122 w 5777713"/>
              <a:gd name="connsiteY51" fmla="*/ 2184849 h 2791752"/>
              <a:gd name="connsiteX52" fmla="*/ 4191674 w 5777713"/>
              <a:gd name="connsiteY52" fmla="*/ 2176757 h 2791752"/>
              <a:gd name="connsiteX53" fmla="*/ 4224042 w 5777713"/>
              <a:gd name="connsiteY53" fmla="*/ 2160573 h 2791752"/>
              <a:gd name="connsiteX54" fmla="*/ 4256411 w 5777713"/>
              <a:gd name="connsiteY54" fmla="*/ 2152481 h 2791752"/>
              <a:gd name="connsiteX55" fmla="*/ 4329239 w 5777713"/>
              <a:gd name="connsiteY55" fmla="*/ 2128205 h 2791752"/>
              <a:gd name="connsiteX56" fmla="*/ 4353515 w 5777713"/>
              <a:gd name="connsiteY56" fmla="*/ 2112021 h 2791752"/>
              <a:gd name="connsiteX57" fmla="*/ 4434435 w 5777713"/>
              <a:gd name="connsiteY57" fmla="*/ 2087745 h 2791752"/>
              <a:gd name="connsiteX58" fmla="*/ 4458711 w 5777713"/>
              <a:gd name="connsiteY58" fmla="*/ 2071561 h 2791752"/>
              <a:gd name="connsiteX59" fmla="*/ 4491080 w 5777713"/>
              <a:gd name="connsiteY59" fmla="*/ 2063469 h 2791752"/>
              <a:gd name="connsiteX60" fmla="*/ 4515356 w 5777713"/>
              <a:gd name="connsiteY60" fmla="*/ 2055377 h 2791752"/>
              <a:gd name="connsiteX61" fmla="*/ 4547724 w 5777713"/>
              <a:gd name="connsiteY61" fmla="*/ 2031101 h 2791752"/>
              <a:gd name="connsiteX62" fmla="*/ 4588184 w 5777713"/>
              <a:gd name="connsiteY62" fmla="*/ 2023009 h 2791752"/>
              <a:gd name="connsiteX63" fmla="*/ 4620552 w 5777713"/>
              <a:gd name="connsiteY63" fmla="*/ 2006825 h 2791752"/>
              <a:gd name="connsiteX64" fmla="*/ 4677196 w 5777713"/>
              <a:gd name="connsiteY64" fmla="*/ 1990640 h 2791752"/>
              <a:gd name="connsiteX65" fmla="*/ 4733841 w 5777713"/>
              <a:gd name="connsiteY65" fmla="*/ 1958272 h 2791752"/>
              <a:gd name="connsiteX66" fmla="*/ 4782393 w 5777713"/>
              <a:gd name="connsiteY66" fmla="*/ 1942088 h 2791752"/>
              <a:gd name="connsiteX67" fmla="*/ 4814761 w 5777713"/>
              <a:gd name="connsiteY67" fmla="*/ 1917812 h 2791752"/>
              <a:gd name="connsiteX68" fmla="*/ 4839037 w 5777713"/>
              <a:gd name="connsiteY68" fmla="*/ 1909720 h 2791752"/>
              <a:gd name="connsiteX69" fmla="*/ 4863313 w 5777713"/>
              <a:gd name="connsiteY69" fmla="*/ 1893536 h 2791752"/>
              <a:gd name="connsiteX70" fmla="*/ 4903773 w 5777713"/>
              <a:gd name="connsiteY70" fmla="*/ 1820708 h 2791752"/>
              <a:gd name="connsiteX71" fmla="*/ 4879497 w 5777713"/>
              <a:gd name="connsiteY71" fmla="*/ 1731695 h 2791752"/>
              <a:gd name="connsiteX72" fmla="*/ 4830945 w 5777713"/>
              <a:gd name="connsiteY72" fmla="*/ 1699327 h 2791752"/>
              <a:gd name="connsiteX73" fmla="*/ 4806669 w 5777713"/>
              <a:gd name="connsiteY73" fmla="*/ 1683143 h 2791752"/>
              <a:gd name="connsiteX74" fmla="*/ 4758117 w 5777713"/>
              <a:gd name="connsiteY74" fmla="*/ 1666959 h 2791752"/>
              <a:gd name="connsiteX75" fmla="*/ 4733841 w 5777713"/>
              <a:gd name="connsiteY75" fmla="*/ 1658867 h 2791752"/>
              <a:gd name="connsiteX76" fmla="*/ 4685288 w 5777713"/>
              <a:gd name="connsiteY76" fmla="*/ 1626499 h 2791752"/>
              <a:gd name="connsiteX77" fmla="*/ 4628644 w 5777713"/>
              <a:gd name="connsiteY77" fmla="*/ 1594131 h 2791752"/>
              <a:gd name="connsiteX78" fmla="*/ 4604368 w 5777713"/>
              <a:gd name="connsiteY78" fmla="*/ 1569855 h 2791752"/>
              <a:gd name="connsiteX79" fmla="*/ 4555816 w 5777713"/>
              <a:gd name="connsiteY79" fmla="*/ 1545579 h 2791752"/>
              <a:gd name="connsiteX80" fmla="*/ 4482988 w 5777713"/>
              <a:gd name="connsiteY80" fmla="*/ 1497026 h 2791752"/>
              <a:gd name="connsiteX81" fmla="*/ 4434435 w 5777713"/>
              <a:gd name="connsiteY81" fmla="*/ 1464658 h 2791752"/>
              <a:gd name="connsiteX82" fmla="*/ 4410159 w 5777713"/>
              <a:gd name="connsiteY82" fmla="*/ 1440382 h 2791752"/>
              <a:gd name="connsiteX83" fmla="*/ 4385883 w 5777713"/>
              <a:gd name="connsiteY83" fmla="*/ 1432290 h 2791752"/>
              <a:gd name="connsiteX84" fmla="*/ 4296871 w 5777713"/>
              <a:gd name="connsiteY84" fmla="*/ 1424198 h 2791752"/>
              <a:gd name="connsiteX85" fmla="*/ 4272595 w 5777713"/>
              <a:gd name="connsiteY85" fmla="*/ 1391830 h 2791752"/>
              <a:gd name="connsiteX86" fmla="*/ 4240226 w 5777713"/>
              <a:gd name="connsiteY86" fmla="*/ 1351370 h 2791752"/>
              <a:gd name="connsiteX87" fmla="*/ 4264503 w 5777713"/>
              <a:gd name="connsiteY87" fmla="*/ 1270449 h 2791752"/>
              <a:gd name="connsiteX88" fmla="*/ 4313055 w 5777713"/>
              <a:gd name="connsiteY88" fmla="*/ 1254265 h 2791752"/>
              <a:gd name="connsiteX89" fmla="*/ 4337331 w 5777713"/>
              <a:gd name="connsiteY89" fmla="*/ 1246173 h 2791752"/>
              <a:gd name="connsiteX90" fmla="*/ 4458711 w 5777713"/>
              <a:gd name="connsiteY90" fmla="*/ 1229989 h 2791752"/>
              <a:gd name="connsiteX91" fmla="*/ 4572000 w 5777713"/>
              <a:gd name="connsiteY91" fmla="*/ 1205713 h 2791752"/>
              <a:gd name="connsiteX92" fmla="*/ 4612460 w 5777713"/>
              <a:gd name="connsiteY92" fmla="*/ 1197621 h 2791752"/>
              <a:gd name="connsiteX93" fmla="*/ 4733841 w 5777713"/>
              <a:gd name="connsiteY93" fmla="*/ 1189529 h 2791752"/>
              <a:gd name="connsiteX94" fmla="*/ 4798577 w 5777713"/>
              <a:gd name="connsiteY94" fmla="*/ 1173345 h 2791752"/>
              <a:gd name="connsiteX95" fmla="*/ 4830945 w 5777713"/>
              <a:gd name="connsiteY95" fmla="*/ 1165253 h 2791752"/>
              <a:gd name="connsiteX96" fmla="*/ 4903773 w 5777713"/>
              <a:gd name="connsiteY96" fmla="*/ 1140977 h 2791752"/>
              <a:gd name="connsiteX97" fmla="*/ 4928049 w 5777713"/>
              <a:gd name="connsiteY97" fmla="*/ 1132885 h 2791752"/>
              <a:gd name="connsiteX98" fmla="*/ 4960418 w 5777713"/>
              <a:gd name="connsiteY98" fmla="*/ 1124793 h 2791752"/>
              <a:gd name="connsiteX99" fmla="*/ 5008970 w 5777713"/>
              <a:gd name="connsiteY99" fmla="*/ 1108609 h 2791752"/>
              <a:gd name="connsiteX100" fmla="*/ 5033246 w 5777713"/>
              <a:gd name="connsiteY100" fmla="*/ 1100517 h 2791752"/>
              <a:gd name="connsiteX101" fmla="*/ 5073706 w 5777713"/>
              <a:gd name="connsiteY101" fmla="*/ 1092425 h 2791752"/>
              <a:gd name="connsiteX102" fmla="*/ 5097982 w 5777713"/>
              <a:gd name="connsiteY102" fmla="*/ 1084332 h 2791752"/>
              <a:gd name="connsiteX103" fmla="*/ 5138442 w 5777713"/>
              <a:gd name="connsiteY103" fmla="*/ 1076240 h 2791752"/>
              <a:gd name="connsiteX104" fmla="*/ 5162719 w 5777713"/>
              <a:gd name="connsiteY104" fmla="*/ 1068148 h 2791752"/>
              <a:gd name="connsiteX105" fmla="*/ 5203179 w 5777713"/>
              <a:gd name="connsiteY105" fmla="*/ 1060056 h 2791752"/>
              <a:gd name="connsiteX106" fmla="*/ 5227455 w 5777713"/>
              <a:gd name="connsiteY106" fmla="*/ 1051964 h 2791752"/>
              <a:gd name="connsiteX107" fmla="*/ 5267915 w 5777713"/>
              <a:gd name="connsiteY107" fmla="*/ 1043872 h 2791752"/>
              <a:gd name="connsiteX108" fmla="*/ 5348835 w 5777713"/>
              <a:gd name="connsiteY108" fmla="*/ 1019596 h 2791752"/>
              <a:gd name="connsiteX109" fmla="*/ 5454032 w 5777713"/>
              <a:gd name="connsiteY109" fmla="*/ 1011504 h 2791752"/>
              <a:gd name="connsiteX110" fmla="*/ 5510676 w 5777713"/>
              <a:gd name="connsiteY110" fmla="*/ 995320 h 2791752"/>
              <a:gd name="connsiteX111" fmla="*/ 5534952 w 5777713"/>
              <a:gd name="connsiteY111" fmla="*/ 987228 h 2791752"/>
              <a:gd name="connsiteX112" fmla="*/ 5583504 w 5777713"/>
              <a:gd name="connsiteY112" fmla="*/ 979136 h 2791752"/>
              <a:gd name="connsiteX113" fmla="*/ 5607780 w 5777713"/>
              <a:gd name="connsiteY113" fmla="*/ 971044 h 2791752"/>
              <a:gd name="connsiteX114" fmla="*/ 5656333 w 5777713"/>
              <a:gd name="connsiteY114" fmla="*/ 962952 h 2791752"/>
              <a:gd name="connsiteX115" fmla="*/ 5680609 w 5777713"/>
              <a:gd name="connsiteY115" fmla="*/ 954860 h 2791752"/>
              <a:gd name="connsiteX116" fmla="*/ 5712977 w 5777713"/>
              <a:gd name="connsiteY116" fmla="*/ 946768 h 2791752"/>
              <a:gd name="connsiteX117" fmla="*/ 5761529 w 5777713"/>
              <a:gd name="connsiteY117" fmla="*/ 906308 h 2791752"/>
              <a:gd name="connsiteX118" fmla="*/ 5777713 w 5777713"/>
              <a:gd name="connsiteY118" fmla="*/ 882032 h 2791752"/>
              <a:gd name="connsiteX119" fmla="*/ 5769621 w 5777713"/>
              <a:gd name="connsiteY119" fmla="*/ 768743 h 2791752"/>
              <a:gd name="connsiteX120" fmla="*/ 5729161 w 5777713"/>
              <a:gd name="connsiteY120" fmla="*/ 736375 h 2791752"/>
              <a:gd name="connsiteX121" fmla="*/ 5704885 w 5777713"/>
              <a:gd name="connsiteY121" fmla="*/ 720191 h 2791752"/>
              <a:gd name="connsiteX122" fmla="*/ 5656333 w 5777713"/>
              <a:gd name="connsiteY122" fmla="*/ 695915 h 2791752"/>
              <a:gd name="connsiteX123" fmla="*/ 5640149 w 5777713"/>
              <a:gd name="connsiteY123" fmla="*/ 671639 h 2791752"/>
              <a:gd name="connsiteX124" fmla="*/ 5640149 w 5777713"/>
              <a:gd name="connsiteY124" fmla="*/ 614994 h 2791752"/>
              <a:gd name="connsiteX125" fmla="*/ 5664425 w 5777713"/>
              <a:gd name="connsiteY125" fmla="*/ 598810 h 2791752"/>
              <a:gd name="connsiteX126" fmla="*/ 5664425 w 5777713"/>
              <a:gd name="connsiteY126" fmla="*/ 550258 h 2791752"/>
              <a:gd name="connsiteX127" fmla="*/ 5583504 w 5777713"/>
              <a:gd name="connsiteY127" fmla="*/ 525982 h 2791752"/>
              <a:gd name="connsiteX128" fmla="*/ 5526860 w 5777713"/>
              <a:gd name="connsiteY128" fmla="*/ 501706 h 2791752"/>
              <a:gd name="connsiteX129" fmla="*/ 5494492 w 5777713"/>
              <a:gd name="connsiteY129" fmla="*/ 493614 h 2791752"/>
              <a:gd name="connsiteX130" fmla="*/ 5470216 w 5777713"/>
              <a:gd name="connsiteY130" fmla="*/ 485522 h 2791752"/>
              <a:gd name="connsiteX131" fmla="*/ 5405480 w 5777713"/>
              <a:gd name="connsiteY131" fmla="*/ 469338 h 2791752"/>
              <a:gd name="connsiteX132" fmla="*/ 5332651 w 5777713"/>
              <a:gd name="connsiteY132" fmla="*/ 436970 h 2791752"/>
              <a:gd name="connsiteX133" fmla="*/ 5267915 w 5777713"/>
              <a:gd name="connsiteY133" fmla="*/ 404602 h 2791752"/>
              <a:gd name="connsiteX134" fmla="*/ 5235547 w 5777713"/>
              <a:gd name="connsiteY134" fmla="*/ 388417 h 2791752"/>
              <a:gd name="connsiteX135" fmla="*/ 5211271 w 5777713"/>
              <a:gd name="connsiteY135" fmla="*/ 380325 h 2791752"/>
              <a:gd name="connsiteX136" fmla="*/ 5178903 w 5777713"/>
              <a:gd name="connsiteY136" fmla="*/ 364141 h 2791752"/>
              <a:gd name="connsiteX137" fmla="*/ 5130350 w 5777713"/>
              <a:gd name="connsiteY137" fmla="*/ 347957 h 2791752"/>
              <a:gd name="connsiteX138" fmla="*/ 5097982 w 5777713"/>
              <a:gd name="connsiteY138" fmla="*/ 331773 h 2791752"/>
              <a:gd name="connsiteX139" fmla="*/ 5041338 w 5777713"/>
              <a:gd name="connsiteY139" fmla="*/ 299405 h 2791752"/>
              <a:gd name="connsiteX140" fmla="*/ 4992786 w 5777713"/>
              <a:gd name="connsiteY140" fmla="*/ 283221 h 2791752"/>
              <a:gd name="connsiteX141" fmla="*/ 4944234 w 5777713"/>
              <a:gd name="connsiteY141" fmla="*/ 267037 h 2791752"/>
              <a:gd name="connsiteX142" fmla="*/ 4919957 w 5777713"/>
              <a:gd name="connsiteY142" fmla="*/ 258945 h 2791752"/>
              <a:gd name="connsiteX143" fmla="*/ 4887589 w 5777713"/>
              <a:gd name="connsiteY143" fmla="*/ 250853 h 2791752"/>
              <a:gd name="connsiteX144" fmla="*/ 4766209 w 5777713"/>
              <a:gd name="connsiteY144" fmla="*/ 258945 h 2791752"/>
              <a:gd name="connsiteX145" fmla="*/ 4741933 w 5777713"/>
              <a:gd name="connsiteY145" fmla="*/ 267037 h 2791752"/>
              <a:gd name="connsiteX146" fmla="*/ 4693380 w 5777713"/>
              <a:gd name="connsiteY146" fmla="*/ 275129 h 2791752"/>
              <a:gd name="connsiteX147" fmla="*/ 4499172 w 5777713"/>
              <a:gd name="connsiteY147" fmla="*/ 291313 h 2791752"/>
              <a:gd name="connsiteX148" fmla="*/ 4458711 w 5777713"/>
              <a:gd name="connsiteY148" fmla="*/ 315589 h 2791752"/>
              <a:gd name="connsiteX149" fmla="*/ 4434435 w 5777713"/>
              <a:gd name="connsiteY149" fmla="*/ 323681 h 2791752"/>
              <a:gd name="connsiteX150" fmla="*/ 4402067 w 5777713"/>
              <a:gd name="connsiteY150" fmla="*/ 339865 h 2791752"/>
              <a:gd name="connsiteX151" fmla="*/ 4377791 w 5777713"/>
              <a:gd name="connsiteY151" fmla="*/ 347957 h 2791752"/>
              <a:gd name="connsiteX152" fmla="*/ 4353515 w 5777713"/>
              <a:gd name="connsiteY152" fmla="*/ 364141 h 2791752"/>
              <a:gd name="connsiteX153" fmla="*/ 4329239 w 5777713"/>
              <a:gd name="connsiteY153" fmla="*/ 372233 h 2791752"/>
              <a:gd name="connsiteX154" fmla="*/ 4296871 w 5777713"/>
              <a:gd name="connsiteY154" fmla="*/ 388417 h 2791752"/>
              <a:gd name="connsiteX155" fmla="*/ 4272595 w 5777713"/>
              <a:gd name="connsiteY155" fmla="*/ 404602 h 2791752"/>
              <a:gd name="connsiteX156" fmla="*/ 3989373 w 5777713"/>
              <a:gd name="connsiteY156" fmla="*/ 412694 h 2791752"/>
              <a:gd name="connsiteX157" fmla="*/ 3746612 w 5777713"/>
              <a:gd name="connsiteY157" fmla="*/ 404602 h 2791752"/>
              <a:gd name="connsiteX158" fmla="*/ 3689968 w 5777713"/>
              <a:gd name="connsiteY158" fmla="*/ 396509 h 2791752"/>
              <a:gd name="connsiteX159" fmla="*/ 3584772 w 5777713"/>
              <a:gd name="connsiteY159" fmla="*/ 380325 h 2791752"/>
              <a:gd name="connsiteX160" fmla="*/ 3560496 w 5777713"/>
              <a:gd name="connsiteY160" fmla="*/ 364141 h 2791752"/>
              <a:gd name="connsiteX161" fmla="*/ 3511943 w 5777713"/>
              <a:gd name="connsiteY161" fmla="*/ 347957 h 2791752"/>
              <a:gd name="connsiteX162" fmla="*/ 3455299 w 5777713"/>
              <a:gd name="connsiteY162" fmla="*/ 331773 h 2791752"/>
              <a:gd name="connsiteX163" fmla="*/ 3406747 w 5777713"/>
              <a:gd name="connsiteY163" fmla="*/ 299405 h 2791752"/>
              <a:gd name="connsiteX164" fmla="*/ 3382471 w 5777713"/>
              <a:gd name="connsiteY164" fmla="*/ 283221 h 2791752"/>
              <a:gd name="connsiteX165" fmla="*/ 3358195 w 5777713"/>
              <a:gd name="connsiteY165" fmla="*/ 258945 h 2791752"/>
              <a:gd name="connsiteX166" fmla="*/ 3325826 w 5777713"/>
              <a:gd name="connsiteY166" fmla="*/ 250853 h 2791752"/>
              <a:gd name="connsiteX167" fmla="*/ 3269182 w 5777713"/>
              <a:gd name="connsiteY167" fmla="*/ 226577 h 2791752"/>
              <a:gd name="connsiteX168" fmla="*/ 3180170 w 5777713"/>
              <a:gd name="connsiteY168" fmla="*/ 202301 h 2791752"/>
              <a:gd name="connsiteX169" fmla="*/ 3066881 w 5777713"/>
              <a:gd name="connsiteY169" fmla="*/ 194209 h 2791752"/>
              <a:gd name="connsiteX170" fmla="*/ 2443795 w 5777713"/>
              <a:gd name="connsiteY170" fmla="*/ 194209 h 2791752"/>
              <a:gd name="connsiteX171" fmla="*/ 2411426 w 5777713"/>
              <a:gd name="connsiteY171" fmla="*/ 202301 h 2791752"/>
              <a:gd name="connsiteX172" fmla="*/ 2346690 w 5777713"/>
              <a:gd name="connsiteY172" fmla="*/ 210393 h 2791752"/>
              <a:gd name="connsiteX173" fmla="*/ 2322414 w 5777713"/>
              <a:gd name="connsiteY173" fmla="*/ 218485 h 2791752"/>
              <a:gd name="connsiteX174" fmla="*/ 2201034 w 5777713"/>
              <a:gd name="connsiteY174" fmla="*/ 234669 h 2791752"/>
              <a:gd name="connsiteX175" fmla="*/ 2047285 w 5777713"/>
              <a:gd name="connsiteY175" fmla="*/ 258945 h 2791752"/>
              <a:gd name="connsiteX176" fmla="*/ 2006825 w 5777713"/>
              <a:gd name="connsiteY176" fmla="*/ 267037 h 2791752"/>
              <a:gd name="connsiteX177" fmla="*/ 1820708 w 5777713"/>
              <a:gd name="connsiteY177" fmla="*/ 258945 h 2791752"/>
              <a:gd name="connsiteX178" fmla="*/ 1739788 w 5777713"/>
              <a:gd name="connsiteY178" fmla="*/ 226577 h 2791752"/>
              <a:gd name="connsiteX179" fmla="*/ 1650775 w 5777713"/>
              <a:gd name="connsiteY179" fmla="*/ 210393 h 2791752"/>
              <a:gd name="connsiteX180" fmla="*/ 1618407 w 5777713"/>
              <a:gd name="connsiteY180" fmla="*/ 202301 h 2791752"/>
              <a:gd name="connsiteX181" fmla="*/ 1569855 w 5777713"/>
              <a:gd name="connsiteY181" fmla="*/ 194209 h 2791752"/>
              <a:gd name="connsiteX182" fmla="*/ 1545579 w 5777713"/>
              <a:gd name="connsiteY182" fmla="*/ 186117 h 2791752"/>
              <a:gd name="connsiteX183" fmla="*/ 1464658 w 5777713"/>
              <a:gd name="connsiteY183" fmla="*/ 178025 h 2791752"/>
              <a:gd name="connsiteX184" fmla="*/ 1367554 w 5777713"/>
              <a:gd name="connsiteY184" fmla="*/ 161840 h 2791752"/>
              <a:gd name="connsiteX185" fmla="*/ 1335186 w 5777713"/>
              <a:gd name="connsiteY185" fmla="*/ 153748 h 2791752"/>
              <a:gd name="connsiteX186" fmla="*/ 1254265 w 5777713"/>
              <a:gd name="connsiteY186" fmla="*/ 145656 h 2791752"/>
              <a:gd name="connsiteX187" fmla="*/ 1149069 w 5777713"/>
              <a:gd name="connsiteY187" fmla="*/ 129472 h 2791752"/>
              <a:gd name="connsiteX188" fmla="*/ 1108609 w 5777713"/>
              <a:gd name="connsiteY188" fmla="*/ 113288 h 2791752"/>
              <a:gd name="connsiteX189" fmla="*/ 1076241 w 5777713"/>
              <a:gd name="connsiteY189" fmla="*/ 97104 h 2791752"/>
              <a:gd name="connsiteX190" fmla="*/ 1051965 w 5777713"/>
              <a:gd name="connsiteY190" fmla="*/ 89012 h 2791752"/>
              <a:gd name="connsiteX191" fmla="*/ 1019596 w 5777713"/>
              <a:gd name="connsiteY191" fmla="*/ 72828 h 2791752"/>
              <a:gd name="connsiteX192" fmla="*/ 954860 w 5777713"/>
              <a:gd name="connsiteY192" fmla="*/ 64736 h 2791752"/>
              <a:gd name="connsiteX193" fmla="*/ 914400 w 5777713"/>
              <a:gd name="connsiteY193" fmla="*/ 56644 h 2791752"/>
              <a:gd name="connsiteX194" fmla="*/ 841572 w 5777713"/>
              <a:gd name="connsiteY194" fmla="*/ 48552 h 2791752"/>
              <a:gd name="connsiteX195" fmla="*/ 809203 w 5777713"/>
              <a:gd name="connsiteY195" fmla="*/ 40460 h 2791752"/>
              <a:gd name="connsiteX196" fmla="*/ 606903 w 5777713"/>
              <a:gd name="connsiteY196" fmla="*/ 24276 h 2791752"/>
              <a:gd name="connsiteX197" fmla="*/ 574534 w 5777713"/>
              <a:gd name="connsiteY197" fmla="*/ 16184 h 2791752"/>
              <a:gd name="connsiteX198" fmla="*/ 331773 w 5777713"/>
              <a:gd name="connsiteY198" fmla="*/ 0 h 2791752"/>
              <a:gd name="connsiteX199" fmla="*/ 226577 w 5777713"/>
              <a:gd name="connsiteY199" fmla="*/ 8092 h 2791752"/>
              <a:gd name="connsiteX200" fmla="*/ 202301 w 5777713"/>
              <a:gd name="connsiteY200" fmla="*/ 24276 h 2791752"/>
              <a:gd name="connsiteX201" fmla="*/ 178025 w 5777713"/>
              <a:gd name="connsiteY201" fmla="*/ 32368 h 2791752"/>
              <a:gd name="connsiteX202" fmla="*/ 145657 w 5777713"/>
              <a:gd name="connsiteY202" fmla="*/ 40460 h 2791752"/>
              <a:gd name="connsiteX203" fmla="*/ 121380 w 5777713"/>
              <a:gd name="connsiteY203" fmla="*/ 48552 h 2791752"/>
              <a:gd name="connsiteX204" fmla="*/ 80920 w 5777713"/>
              <a:gd name="connsiteY204" fmla="*/ 56644 h 2791752"/>
              <a:gd name="connsiteX205" fmla="*/ 56644 w 5777713"/>
              <a:gd name="connsiteY205" fmla="*/ 64736 h 2791752"/>
              <a:gd name="connsiteX206" fmla="*/ 0 w 5777713"/>
              <a:gd name="connsiteY206" fmla="*/ 72828 h 2791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Lst>
            <a:rect l="l" t="t" r="r" b="b"/>
            <a:pathLst>
              <a:path w="5777713" h="2791752">
                <a:moveTo>
                  <a:pt x="32368" y="2791752"/>
                </a:moveTo>
                <a:cubicBezTo>
                  <a:pt x="76251" y="2790127"/>
                  <a:pt x="327012" y="2782187"/>
                  <a:pt x="396510" y="2775568"/>
                </a:cubicBezTo>
                <a:cubicBezTo>
                  <a:pt x="405001" y="2774759"/>
                  <a:pt x="412422" y="2769149"/>
                  <a:pt x="420786" y="2767476"/>
                </a:cubicBezTo>
                <a:cubicBezTo>
                  <a:pt x="439489" y="2763735"/>
                  <a:pt x="458579" y="2762284"/>
                  <a:pt x="477430" y="2759384"/>
                </a:cubicBezTo>
                <a:cubicBezTo>
                  <a:pt x="493646" y="2756889"/>
                  <a:pt x="509599" y="2752178"/>
                  <a:pt x="525982" y="2751292"/>
                </a:cubicBezTo>
                <a:cubicBezTo>
                  <a:pt x="609521" y="2746776"/>
                  <a:pt x="693217" y="2745897"/>
                  <a:pt x="776835" y="2743200"/>
                </a:cubicBezTo>
                <a:cubicBezTo>
                  <a:pt x="784927" y="2740503"/>
                  <a:pt x="792800" y="2737026"/>
                  <a:pt x="801111" y="2735108"/>
                </a:cubicBezTo>
                <a:cubicBezTo>
                  <a:pt x="827914" y="2728923"/>
                  <a:pt x="855936" y="2727623"/>
                  <a:pt x="882032" y="2718924"/>
                </a:cubicBezTo>
                <a:cubicBezTo>
                  <a:pt x="890124" y="2716227"/>
                  <a:pt x="897981" y="2712682"/>
                  <a:pt x="906308" y="2710832"/>
                </a:cubicBezTo>
                <a:cubicBezTo>
                  <a:pt x="936309" y="2704165"/>
                  <a:pt x="991599" y="2698148"/>
                  <a:pt x="1019596" y="2694648"/>
                </a:cubicBezTo>
                <a:cubicBezTo>
                  <a:pt x="1049132" y="2684803"/>
                  <a:pt x="1048067" y="2684043"/>
                  <a:pt x="1084333" y="2678463"/>
                </a:cubicBezTo>
                <a:cubicBezTo>
                  <a:pt x="1105827" y="2675156"/>
                  <a:pt x="1127695" y="2674379"/>
                  <a:pt x="1149069" y="2670371"/>
                </a:cubicBezTo>
                <a:cubicBezTo>
                  <a:pt x="1170931" y="2666272"/>
                  <a:pt x="1191786" y="2657333"/>
                  <a:pt x="1213805" y="2654187"/>
                </a:cubicBezTo>
                <a:cubicBezTo>
                  <a:pt x="1270449" y="2646095"/>
                  <a:pt x="1327297" y="2639318"/>
                  <a:pt x="1383738" y="2629911"/>
                </a:cubicBezTo>
                <a:cubicBezTo>
                  <a:pt x="1405382" y="2626304"/>
                  <a:pt x="1450131" y="2619382"/>
                  <a:pt x="1472750" y="2613727"/>
                </a:cubicBezTo>
                <a:cubicBezTo>
                  <a:pt x="1513428" y="2603558"/>
                  <a:pt x="1481748" y="2609228"/>
                  <a:pt x="1521303" y="2589451"/>
                </a:cubicBezTo>
                <a:cubicBezTo>
                  <a:pt x="1528932" y="2585636"/>
                  <a:pt x="1537377" y="2583702"/>
                  <a:pt x="1545579" y="2581359"/>
                </a:cubicBezTo>
                <a:cubicBezTo>
                  <a:pt x="1556272" y="2578304"/>
                  <a:pt x="1567254" y="2576322"/>
                  <a:pt x="1577947" y="2573267"/>
                </a:cubicBezTo>
                <a:cubicBezTo>
                  <a:pt x="1586149" y="2570924"/>
                  <a:pt x="1593994" y="2567419"/>
                  <a:pt x="1602223" y="2565175"/>
                </a:cubicBezTo>
                <a:cubicBezTo>
                  <a:pt x="1623682" y="2559323"/>
                  <a:pt x="1645858" y="2556025"/>
                  <a:pt x="1666959" y="2548991"/>
                </a:cubicBezTo>
                <a:lnTo>
                  <a:pt x="1715511" y="2532807"/>
                </a:lnTo>
                <a:cubicBezTo>
                  <a:pt x="1723603" y="2530110"/>
                  <a:pt x="1731513" y="2526784"/>
                  <a:pt x="1739788" y="2524715"/>
                </a:cubicBezTo>
                <a:cubicBezTo>
                  <a:pt x="1750577" y="2522018"/>
                  <a:pt x="1761890" y="2520900"/>
                  <a:pt x="1772156" y="2516623"/>
                </a:cubicBezTo>
                <a:cubicBezTo>
                  <a:pt x="1921453" y="2454416"/>
                  <a:pt x="1772041" y="2502491"/>
                  <a:pt x="1877352" y="2476163"/>
                </a:cubicBezTo>
                <a:cubicBezTo>
                  <a:pt x="1905854" y="2469038"/>
                  <a:pt x="1907490" y="2461172"/>
                  <a:pt x="1942088" y="2459979"/>
                </a:cubicBezTo>
                <a:cubicBezTo>
                  <a:pt x="2084988" y="2455051"/>
                  <a:pt x="2228007" y="2454584"/>
                  <a:pt x="2370966" y="2451886"/>
                </a:cubicBezTo>
                <a:cubicBezTo>
                  <a:pt x="2397940" y="2449189"/>
                  <a:pt x="2424848" y="2445725"/>
                  <a:pt x="2451887" y="2443794"/>
                </a:cubicBezTo>
                <a:cubicBezTo>
                  <a:pt x="2500390" y="2440329"/>
                  <a:pt x="2549099" y="2439915"/>
                  <a:pt x="2597543" y="2435702"/>
                </a:cubicBezTo>
                <a:cubicBezTo>
                  <a:pt x="2618896" y="2433845"/>
                  <a:pt x="2690834" y="2413807"/>
                  <a:pt x="2702740" y="2411426"/>
                </a:cubicBezTo>
                <a:cubicBezTo>
                  <a:pt x="2716227" y="2408729"/>
                  <a:pt x="2729798" y="2406427"/>
                  <a:pt x="2743200" y="2403334"/>
                </a:cubicBezTo>
                <a:cubicBezTo>
                  <a:pt x="2764873" y="2398332"/>
                  <a:pt x="2785917" y="2390296"/>
                  <a:pt x="2807936" y="2387150"/>
                </a:cubicBezTo>
                <a:lnTo>
                  <a:pt x="2864580" y="2379058"/>
                </a:lnTo>
                <a:cubicBezTo>
                  <a:pt x="2922794" y="2359654"/>
                  <a:pt x="2850090" y="2383198"/>
                  <a:pt x="2921225" y="2362874"/>
                </a:cubicBezTo>
                <a:cubicBezTo>
                  <a:pt x="2929427" y="2360531"/>
                  <a:pt x="2937174" y="2356632"/>
                  <a:pt x="2945501" y="2354782"/>
                </a:cubicBezTo>
                <a:cubicBezTo>
                  <a:pt x="2961518" y="2351223"/>
                  <a:pt x="2977910" y="2349625"/>
                  <a:pt x="2994053" y="2346690"/>
                </a:cubicBezTo>
                <a:cubicBezTo>
                  <a:pt x="3007585" y="2344230"/>
                  <a:pt x="3020946" y="2340859"/>
                  <a:pt x="3034513" y="2338598"/>
                </a:cubicBezTo>
                <a:cubicBezTo>
                  <a:pt x="3053327" y="2335462"/>
                  <a:pt x="3072392" y="2333918"/>
                  <a:pt x="3091157" y="2330506"/>
                </a:cubicBezTo>
                <a:cubicBezTo>
                  <a:pt x="3102099" y="2328517"/>
                  <a:pt x="3112516" y="2323987"/>
                  <a:pt x="3123526" y="2322414"/>
                </a:cubicBezTo>
                <a:cubicBezTo>
                  <a:pt x="3150361" y="2318580"/>
                  <a:pt x="3177473" y="2317019"/>
                  <a:pt x="3204446" y="2314322"/>
                </a:cubicBezTo>
                <a:cubicBezTo>
                  <a:pt x="3300402" y="2290333"/>
                  <a:pt x="3148486" y="2327132"/>
                  <a:pt x="3293458" y="2298138"/>
                </a:cubicBezTo>
                <a:cubicBezTo>
                  <a:pt x="3301822" y="2296465"/>
                  <a:pt x="3309320" y="2291448"/>
                  <a:pt x="3317734" y="2290046"/>
                </a:cubicBezTo>
                <a:cubicBezTo>
                  <a:pt x="3341827" y="2286030"/>
                  <a:pt x="3366305" y="2284808"/>
                  <a:pt x="3390563" y="2281954"/>
                </a:cubicBezTo>
                <a:cubicBezTo>
                  <a:pt x="3412161" y="2279413"/>
                  <a:pt x="3433805" y="2277169"/>
                  <a:pt x="3455299" y="2273862"/>
                </a:cubicBezTo>
                <a:cubicBezTo>
                  <a:pt x="3468893" y="2271771"/>
                  <a:pt x="3482143" y="2267715"/>
                  <a:pt x="3495759" y="2265770"/>
                </a:cubicBezTo>
                <a:cubicBezTo>
                  <a:pt x="3519939" y="2262316"/>
                  <a:pt x="3544312" y="2260375"/>
                  <a:pt x="3568588" y="2257678"/>
                </a:cubicBezTo>
                <a:cubicBezTo>
                  <a:pt x="3623270" y="2239451"/>
                  <a:pt x="3569475" y="2255402"/>
                  <a:pt x="3673784" y="2241494"/>
                </a:cubicBezTo>
                <a:cubicBezTo>
                  <a:pt x="3736051" y="2233192"/>
                  <a:pt x="3696324" y="2230452"/>
                  <a:pt x="3770888" y="2225309"/>
                </a:cubicBezTo>
                <a:cubicBezTo>
                  <a:pt x="3830150" y="2221222"/>
                  <a:pt x="3889571" y="2219914"/>
                  <a:pt x="3948913" y="2217217"/>
                </a:cubicBezTo>
                <a:cubicBezTo>
                  <a:pt x="3970492" y="2214520"/>
                  <a:pt x="3992155" y="2212432"/>
                  <a:pt x="4013649" y="2209125"/>
                </a:cubicBezTo>
                <a:cubicBezTo>
                  <a:pt x="4027243" y="2207034"/>
                  <a:pt x="4040516" y="2203124"/>
                  <a:pt x="4054110" y="2201033"/>
                </a:cubicBezTo>
                <a:cubicBezTo>
                  <a:pt x="4075604" y="2197726"/>
                  <a:pt x="4097267" y="2195638"/>
                  <a:pt x="4118846" y="2192941"/>
                </a:cubicBezTo>
                <a:cubicBezTo>
                  <a:pt x="4126938" y="2190244"/>
                  <a:pt x="4134795" y="2186699"/>
                  <a:pt x="4143122" y="2184849"/>
                </a:cubicBezTo>
                <a:cubicBezTo>
                  <a:pt x="4159139" y="2181290"/>
                  <a:pt x="4175959" y="2181472"/>
                  <a:pt x="4191674" y="2176757"/>
                </a:cubicBezTo>
                <a:cubicBezTo>
                  <a:pt x="4203228" y="2173291"/>
                  <a:pt x="4212747" y="2164808"/>
                  <a:pt x="4224042" y="2160573"/>
                </a:cubicBezTo>
                <a:cubicBezTo>
                  <a:pt x="4234456" y="2156668"/>
                  <a:pt x="4245781" y="2155752"/>
                  <a:pt x="4256411" y="2152481"/>
                </a:cubicBezTo>
                <a:cubicBezTo>
                  <a:pt x="4280869" y="2144956"/>
                  <a:pt x="4307948" y="2142399"/>
                  <a:pt x="4329239" y="2128205"/>
                </a:cubicBezTo>
                <a:cubicBezTo>
                  <a:pt x="4337331" y="2122810"/>
                  <a:pt x="4344816" y="2116370"/>
                  <a:pt x="4353515" y="2112021"/>
                </a:cubicBezTo>
                <a:cubicBezTo>
                  <a:pt x="4389002" y="2094278"/>
                  <a:pt x="4396532" y="2095326"/>
                  <a:pt x="4434435" y="2087745"/>
                </a:cubicBezTo>
                <a:cubicBezTo>
                  <a:pt x="4442527" y="2082350"/>
                  <a:pt x="4449772" y="2075392"/>
                  <a:pt x="4458711" y="2071561"/>
                </a:cubicBezTo>
                <a:cubicBezTo>
                  <a:pt x="4468933" y="2067180"/>
                  <a:pt x="4480386" y="2066524"/>
                  <a:pt x="4491080" y="2063469"/>
                </a:cubicBezTo>
                <a:cubicBezTo>
                  <a:pt x="4499282" y="2061126"/>
                  <a:pt x="4507264" y="2058074"/>
                  <a:pt x="4515356" y="2055377"/>
                </a:cubicBezTo>
                <a:cubicBezTo>
                  <a:pt x="4526145" y="2047285"/>
                  <a:pt x="4535400" y="2036578"/>
                  <a:pt x="4547724" y="2031101"/>
                </a:cubicBezTo>
                <a:cubicBezTo>
                  <a:pt x="4560292" y="2025515"/>
                  <a:pt x="4575136" y="2027358"/>
                  <a:pt x="4588184" y="2023009"/>
                </a:cubicBezTo>
                <a:cubicBezTo>
                  <a:pt x="4599628" y="2019194"/>
                  <a:pt x="4609465" y="2011577"/>
                  <a:pt x="4620552" y="2006825"/>
                </a:cubicBezTo>
                <a:cubicBezTo>
                  <a:pt x="4666207" y="1987258"/>
                  <a:pt x="4622434" y="2011175"/>
                  <a:pt x="4677196" y="1990640"/>
                </a:cubicBezTo>
                <a:cubicBezTo>
                  <a:pt x="4780538" y="1951887"/>
                  <a:pt x="4649322" y="1995836"/>
                  <a:pt x="4733841" y="1958272"/>
                </a:cubicBezTo>
                <a:cubicBezTo>
                  <a:pt x="4749430" y="1951344"/>
                  <a:pt x="4782393" y="1942088"/>
                  <a:pt x="4782393" y="1942088"/>
                </a:cubicBezTo>
                <a:cubicBezTo>
                  <a:pt x="4793182" y="1933996"/>
                  <a:pt x="4803051" y="1924503"/>
                  <a:pt x="4814761" y="1917812"/>
                </a:cubicBezTo>
                <a:cubicBezTo>
                  <a:pt x="4822167" y="1913580"/>
                  <a:pt x="4831408" y="1913535"/>
                  <a:pt x="4839037" y="1909720"/>
                </a:cubicBezTo>
                <a:cubicBezTo>
                  <a:pt x="4847736" y="1905371"/>
                  <a:pt x="4855221" y="1898931"/>
                  <a:pt x="4863313" y="1893536"/>
                </a:cubicBezTo>
                <a:cubicBezTo>
                  <a:pt x="4900412" y="1837887"/>
                  <a:pt x="4889530" y="1863437"/>
                  <a:pt x="4903773" y="1820708"/>
                </a:cubicBezTo>
                <a:cubicBezTo>
                  <a:pt x="4900015" y="1790646"/>
                  <a:pt x="4905266" y="1754243"/>
                  <a:pt x="4879497" y="1731695"/>
                </a:cubicBezTo>
                <a:cubicBezTo>
                  <a:pt x="4864859" y="1718887"/>
                  <a:pt x="4847129" y="1710116"/>
                  <a:pt x="4830945" y="1699327"/>
                </a:cubicBezTo>
                <a:cubicBezTo>
                  <a:pt x="4822853" y="1693932"/>
                  <a:pt x="4815895" y="1686218"/>
                  <a:pt x="4806669" y="1683143"/>
                </a:cubicBezTo>
                <a:lnTo>
                  <a:pt x="4758117" y="1666959"/>
                </a:lnTo>
                <a:cubicBezTo>
                  <a:pt x="4750025" y="1664262"/>
                  <a:pt x="4740938" y="1663598"/>
                  <a:pt x="4733841" y="1658867"/>
                </a:cubicBezTo>
                <a:cubicBezTo>
                  <a:pt x="4717657" y="1648078"/>
                  <a:pt x="4702686" y="1635198"/>
                  <a:pt x="4685288" y="1626499"/>
                </a:cubicBezTo>
                <a:cubicBezTo>
                  <a:pt x="4665501" y="1616606"/>
                  <a:pt x="4645800" y="1608428"/>
                  <a:pt x="4628644" y="1594131"/>
                </a:cubicBezTo>
                <a:cubicBezTo>
                  <a:pt x="4619853" y="1586805"/>
                  <a:pt x="4613159" y="1577181"/>
                  <a:pt x="4604368" y="1569855"/>
                </a:cubicBezTo>
                <a:cubicBezTo>
                  <a:pt x="4583453" y="1552425"/>
                  <a:pt x="4580146" y="1553689"/>
                  <a:pt x="4555816" y="1545579"/>
                </a:cubicBezTo>
                <a:lnTo>
                  <a:pt x="4482988" y="1497026"/>
                </a:lnTo>
                <a:lnTo>
                  <a:pt x="4434435" y="1464658"/>
                </a:lnTo>
                <a:cubicBezTo>
                  <a:pt x="4426343" y="1456566"/>
                  <a:pt x="4419681" y="1446730"/>
                  <a:pt x="4410159" y="1440382"/>
                </a:cubicBezTo>
                <a:cubicBezTo>
                  <a:pt x="4403062" y="1435651"/>
                  <a:pt x="4394327" y="1433496"/>
                  <a:pt x="4385883" y="1432290"/>
                </a:cubicBezTo>
                <a:cubicBezTo>
                  <a:pt x="4356389" y="1428077"/>
                  <a:pt x="4326542" y="1426895"/>
                  <a:pt x="4296871" y="1424198"/>
                </a:cubicBezTo>
                <a:cubicBezTo>
                  <a:pt x="4288779" y="1413409"/>
                  <a:pt x="4282132" y="1401367"/>
                  <a:pt x="4272595" y="1391830"/>
                </a:cubicBezTo>
                <a:cubicBezTo>
                  <a:pt x="4235992" y="1355227"/>
                  <a:pt x="4255982" y="1398631"/>
                  <a:pt x="4240226" y="1351370"/>
                </a:cubicBezTo>
                <a:cubicBezTo>
                  <a:pt x="4242489" y="1335529"/>
                  <a:pt x="4241413" y="1284880"/>
                  <a:pt x="4264503" y="1270449"/>
                </a:cubicBezTo>
                <a:cubicBezTo>
                  <a:pt x="4278969" y="1261408"/>
                  <a:pt x="4296871" y="1259660"/>
                  <a:pt x="4313055" y="1254265"/>
                </a:cubicBezTo>
                <a:cubicBezTo>
                  <a:pt x="4321147" y="1251568"/>
                  <a:pt x="4328967" y="1247846"/>
                  <a:pt x="4337331" y="1246173"/>
                </a:cubicBezTo>
                <a:cubicBezTo>
                  <a:pt x="4404372" y="1232765"/>
                  <a:pt x="4364106" y="1239450"/>
                  <a:pt x="4458711" y="1229989"/>
                </a:cubicBezTo>
                <a:cubicBezTo>
                  <a:pt x="4560603" y="1204516"/>
                  <a:pt x="4485842" y="1221378"/>
                  <a:pt x="4572000" y="1205713"/>
                </a:cubicBezTo>
                <a:cubicBezTo>
                  <a:pt x="4585532" y="1203253"/>
                  <a:pt x="4598775" y="1198990"/>
                  <a:pt x="4612460" y="1197621"/>
                </a:cubicBezTo>
                <a:cubicBezTo>
                  <a:pt x="4652809" y="1193586"/>
                  <a:pt x="4693381" y="1192226"/>
                  <a:pt x="4733841" y="1189529"/>
                </a:cubicBezTo>
                <a:lnTo>
                  <a:pt x="4798577" y="1173345"/>
                </a:lnTo>
                <a:cubicBezTo>
                  <a:pt x="4809366" y="1170648"/>
                  <a:pt x="4820394" y="1168770"/>
                  <a:pt x="4830945" y="1165253"/>
                </a:cubicBezTo>
                <a:lnTo>
                  <a:pt x="4903773" y="1140977"/>
                </a:lnTo>
                <a:cubicBezTo>
                  <a:pt x="4911865" y="1138280"/>
                  <a:pt x="4919774" y="1134954"/>
                  <a:pt x="4928049" y="1132885"/>
                </a:cubicBezTo>
                <a:cubicBezTo>
                  <a:pt x="4938839" y="1130188"/>
                  <a:pt x="4949765" y="1127989"/>
                  <a:pt x="4960418" y="1124793"/>
                </a:cubicBezTo>
                <a:cubicBezTo>
                  <a:pt x="4976758" y="1119891"/>
                  <a:pt x="4992786" y="1114004"/>
                  <a:pt x="5008970" y="1108609"/>
                </a:cubicBezTo>
                <a:cubicBezTo>
                  <a:pt x="5017062" y="1105912"/>
                  <a:pt x="5024882" y="1102190"/>
                  <a:pt x="5033246" y="1100517"/>
                </a:cubicBezTo>
                <a:cubicBezTo>
                  <a:pt x="5046733" y="1097820"/>
                  <a:pt x="5060363" y="1095761"/>
                  <a:pt x="5073706" y="1092425"/>
                </a:cubicBezTo>
                <a:cubicBezTo>
                  <a:pt x="5081981" y="1090356"/>
                  <a:pt x="5089707" y="1086401"/>
                  <a:pt x="5097982" y="1084332"/>
                </a:cubicBezTo>
                <a:cubicBezTo>
                  <a:pt x="5111325" y="1080996"/>
                  <a:pt x="5125099" y="1079576"/>
                  <a:pt x="5138442" y="1076240"/>
                </a:cubicBezTo>
                <a:cubicBezTo>
                  <a:pt x="5146717" y="1074171"/>
                  <a:pt x="5154444" y="1070217"/>
                  <a:pt x="5162719" y="1068148"/>
                </a:cubicBezTo>
                <a:cubicBezTo>
                  <a:pt x="5176062" y="1064812"/>
                  <a:pt x="5189836" y="1063392"/>
                  <a:pt x="5203179" y="1060056"/>
                </a:cubicBezTo>
                <a:cubicBezTo>
                  <a:pt x="5211454" y="1057987"/>
                  <a:pt x="5219180" y="1054033"/>
                  <a:pt x="5227455" y="1051964"/>
                </a:cubicBezTo>
                <a:cubicBezTo>
                  <a:pt x="5240798" y="1048628"/>
                  <a:pt x="5254646" y="1047491"/>
                  <a:pt x="5267915" y="1043872"/>
                </a:cubicBezTo>
                <a:cubicBezTo>
                  <a:pt x="5286075" y="1038919"/>
                  <a:pt x="5326608" y="1022211"/>
                  <a:pt x="5348835" y="1019596"/>
                </a:cubicBezTo>
                <a:cubicBezTo>
                  <a:pt x="5383763" y="1015487"/>
                  <a:pt x="5418966" y="1014201"/>
                  <a:pt x="5454032" y="1011504"/>
                </a:cubicBezTo>
                <a:cubicBezTo>
                  <a:pt x="5512238" y="992102"/>
                  <a:pt x="5439551" y="1015642"/>
                  <a:pt x="5510676" y="995320"/>
                </a:cubicBezTo>
                <a:cubicBezTo>
                  <a:pt x="5518878" y="992977"/>
                  <a:pt x="5526625" y="989078"/>
                  <a:pt x="5534952" y="987228"/>
                </a:cubicBezTo>
                <a:cubicBezTo>
                  <a:pt x="5550969" y="983669"/>
                  <a:pt x="5567487" y="982695"/>
                  <a:pt x="5583504" y="979136"/>
                </a:cubicBezTo>
                <a:cubicBezTo>
                  <a:pt x="5591831" y="977286"/>
                  <a:pt x="5599453" y="972894"/>
                  <a:pt x="5607780" y="971044"/>
                </a:cubicBezTo>
                <a:cubicBezTo>
                  <a:pt x="5623797" y="967485"/>
                  <a:pt x="5640149" y="965649"/>
                  <a:pt x="5656333" y="962952"/>
                </a:cubicBezTo>
                <a:cubicBezTo>
                  <a:pt x="5664425" y="960255"/>
                  <a:pt x="5672407" y="957203"/>
                  <a:pt x="5680609" y="954860"/>
                </a:cubicBezTo>
                <a:cubicBezTo>
                  <a:pt x="5691302" y="951805"/>
                  <a:pt x="5702755" y="951149"/>
                  <a:pt x="5712977" y="946768"/>
                </a:cubicBezTo>
                <a:cubicBezTo>
                  <a:pt x="5729480" y="939695"/>
                  <a:pt x="5750727" y="919270"/>
                  <a:pt x="5761529" y="906308"/>
                </a:cubicBezTo>
                <a:cubicBezTo>
                  <a:pt x="5767755" y="898837"/>
                  <a:pt x="5772318" y="890124"/>
                  <a:pt x="5777713" y="882032"/>
                </a:cubicBezTo>
                <a:cubicBezTo>
                  <a:pt x="5775016" y="844269"/>
                  <a:pt x="5776200" y="806026"/>
                  <a:pt x="5769621" y="768743"/>
                </a:cubicBezTo>
                <a:cubicBezTo>
                  <a:pt x="5764341" y="738821"/>
                  <a:pt x="5748950" y="746270"/>
                  <a:pt x="5729161" y="736375"/>
                </a:cubicBezTo>
                <a:cubicBezTo>
                  <a:pt x="5720462" y="732026"/>
                  <a:pt x="5713584" y="724540"/>
                  <a:pt x="5704885" y="720191"/>
                </a:cubicBezTo>
                <a:cubicBezTo>
                  <a:pt x="5637880" y="686689"/>
                  <a:pt x="5725905" y="742296"/>
                  <a:pt x="5656333" y="695915"/>
                </a:cubicBezTo>
                <a:cubicBezTo>
                  <a:pt x="5650938" y="687823"/>
                  <a:pt x="5644498" y="680338"/>
                  <a:pt x="5640149" y="671639"/>
                </a:cubicBezTo>
                <a:cubicBezTo>
                  <a:pt x="5630790" y="652920"/>
                  <a:pt x="5627055" y="634635"/>
                  <a:pt x="5640149" y="614994"/>
                </a:cubicBezTo>
                <a:cubicBezTo>
                  <a:pt x="5645544" y="606902"/>
                  <a:pt x="5656333" y="604205"/>
                  <a:pt x="5664425" y="598810"/>
                </a:cubicBezTo>
                <a:cubicBezTo>
                  <a:pt x="5677118" y="579770"/>
                  <a:pt x="5694889" y="569298"/>
                  <a:pt x="5664425" y="550258"/>
                </a:cubicBezTo>
                <a:cubicBezTo>
                  <a:pt x="5648232" y="540137"/>
                  <a:pt x="5604449" y="531966"/>
                  <a:pt x="5583504" y="525982"/>
                </a:cubicBezTo>
                <a:cubicBezTo>
                  <a:pt x="5527240" y="509906"/>
                  <a:pt x="5595912" y="527600"/>
                  <a:pt x="5526860" y="501706"/>
                </a:cubicBezTo>
                <a:cubicBezTo>
                  <a:pt x="5516447" y="497801"/>
                  <a:pt x="5505185" y="496669"/>
                  <a:pt x="5494492" y="493614"/>
                </a:cubicBezTo>
                <a:cubicBezTo>
                  <a:pt x="5486290" y="491271"/>
                  <a:pt x="5478445" y="487766"/>
                  <a:pt x="5470216" y="485522"/>
                </a:cubicBezTo>
                <a:cubicBezTo>
                  <a:pt x="5448757" y="479670"/>
                  <a:pt x="5405480" y="469338"/>
                  <a:pt x="5405480" y="469338"/>
                </a:cubicBezTo>
                <a:cubicBezTo>
                  <a:pt x="5334063" y="421729"/>
                  <a:pt x="5448218" y="494753"/>
                  <a:pt x="5332651" y="436970"/>
                </a:cubicBezTo>
                <a:lnTo>
                  <a:pt x="5267915" y="404602"/>
                </a:lnTo>
                <a:cubicBezTo>
                  <a:pt x="5257126" y="399207"/>
                  <a:pt x="5246991" y="392232"/>
                  <a:pt x="5235547" y="388417"/>
                </a:cubicBezTo>
                <a:cubicBezTo>
                  <a:pt x="5227455" y="385720"/>
                  <a:pt x="5219111" y="383685"/>
                  <a:pt x="5211271" y="380325"/>
                </a:cubicBezTo>
                <a:cubicBezTo>
                  <a:pt x="5200183" y="375573"/>
                  <a:pt x="5190103" y="368621"/>
                  <a:pt x="5178903" y="364141"/>
                </a:cubicBezTo>
                <a:cubicBezTo>
                  <a:pt x="5163063" y="357805"/>
                  <a:pt x="5145609" y="355586"/>
                  <a:pt x="5130350" y="347957"/>
                </a:cubicBezTo>
                <a:cubicBezTo>
                  <a:pt x="5119561" y="342562"/>
                  <a:pt x="5108455" y="337758"/>
                  <a:pt x="5097982" y="331773"/>
                </a:cubicBezTo>
                <a:cubicBezTo>
                  <a:pt x="5063920" y="312309"/>
                  <a:pt x="5082093" y="315707"/>
                  <a:pt x="5041338" y="299405"/>
                </a:cubicBezTo>
                <a:cubicBezTo>
                  <a:pt x="5025499" y="293069"/>
                  <a:pt x="5008970" y="288616"/>
                  <a:pt x="4992786" y="283221"/>
                </a:cubicBezTo>
                <a:lnTo>
                  <a:pt x="4944234" y="267037"/>
                </a:lnTo>
                <a:cubicBezTo>
                  <a:pt x="4936142" y="264340"/>
                  <a:pt x="4928232" y="261014"/>
                  <a:pt x="4919957" y="258945"/>
                </a:cubicBezTo>
                <a:lnTo>
                  <a:pt x="4887589" y="250853"/>
                </a:lnTo>
                <a:cubicBezTo>
                  <a:pt x="4847129" y="253550"/>
                  <a:pt x="4806511" y="254467"/>
                  <a:pt x="4766209" y="258945"/>
                </a:cubicBezTo>
                <a:cubicBezTo>
                  <a:pt x="4757731" y="259887"/>
                  <a:pt x="4750260" y="265187"/>
                  <a:pt x="4741933" y="267037"/>
                </a:cubicBezTo>
                <a:cubicBezTo>
                  <a:pt x="4725916" y="270596"/>
                  <a:pt x="4709644" y="272961"/>
                  <a:pt x="4693380" y="275129"/>
                </a:cubicBezTo>
                <a:cubicBezTo>
                  <a:pt x="4617959" y="285185"/>
                  <a:pt x="4582321" y="285770"/>
                  <a:pt x="4499172" y="291313"/>
                </a:cubicBezTo>
                <a:cubicBezTo>
                  <a:pt x="4430403" y="314236"/>
                  <a:pt x="4514250" y="282266"/>
                  <a:pt x="4458711" y="315589"/>
                </a:cubicBezTo>
                <a:cubicBezTo>
                  <a:pt x="4451397" y="319977"/>
                  <a:pt x="4442275" y="320321"/>
                  <a:pt x="4434435" y="323681"/>
                </a:cubicBezTo>
                <a:cubicBezTo>
                  <a:pt x="4423347" y="328433"/>
                  <a:pt x="4413155" y="335113"/>
                  <a:pt x="4402067" y="339865"/>
                </a:cubicBezTo>
                <a:cubicBezTo>
                  <a:pt x="4394227" y="343225"/>
                  <a:pt x="4385420" y="344142"/>
                  <a:pt x="4377791" y="347957"/>
                </a:cubicBezTo>
                <a:cubicBezTo>
                  <a:pt x="4369092" y="352306"/>
                  <a:pt x="4362214" y="359792"/>
                  <a:pt x="4353515" y="364141"/>
                </a:cubicBezTo>
                <a:cubicBezTo>
                  <a:pt x="4345886" y="367956"/>
                  <a:pt x="4337079" y="368873"/>
                  <a:pt x="4329239" y="372233"/>
                </a:cubicBezTo>
                <a:cubicBezTo>
                  <a:pt x="4318151" y="376985"/>
                  <a:pt x="4307344" y="382432"/>
                  <a:pt x="4296871" y="388417"/>
                </a:cubicBezTo>
                <a:cubicBezTo>
                  <a:pt x="4288427" y="393242"/>
                  <a:pt x="4282290" y="403837"/>
                  <a:pt x="4272595" y="404602"/>
                </a:cubicBezTo>
                <a:cubicBezTo>
                  <a:pt x="4178442" y="412035"/>
                  <a:pt x="4083780" y="409997"/>
                  <a:pt x="3989373" y="412694"/>
                </a:cubicBezTo>
                <a:cubicBezTo>
                  <a:pt x="3908453" y="409997"/>
                  <a:pt x="3827459" y="408972"/>
                  <a:pt x="3746612" y="404602"/>
                </a:cubicBezTo>
                <a:cubicBezTo>
                  <a:pt x="3727567" y="403572"/>
                  <a:pt x="3708874" y="399030"/>
                  <a:pt x="3689968" y="396509"/>
                </a:cubicBezTo>
                <a:cubicBezTo>
                  <a:pt x="3601776" y="384749"/>
                  <a:pt x="3652760" y="393923"/>
                  <a:pt x="3584772" y="380325"/>
                </a:cubicBezTo>
                <a:cubicBezTo>
                  <a:pt x="3576680" y="374930"/>
                  <a:pt x="3569383" y="368091"/>
                  <a:pt x="3560496" y="364141"/>
                </a:cubicBezTo>
                <a:cubicBezTo>
                  <a:pt x="3544907" y="357212"/>
                  <a:pt x="3528127" y="353352"/>
                  <a:pt x="3511943" y="347957"/>
                </a:cubicBezTo>
                <a:cubicBezTo>
                  <a:pt x="3477114" y="336348"/>
                  <a:pt x="3495945" y="341934"/>
                  <a:pt x="3455299" y="331773"/>
                </a:cubicBezTo>
                <a:lnTo>
                  <a:pt x="3406747" y="299405"/>
                </a:lnTo>
                <a:cubicBezTo>
                  <a:pt x="3398655" y="294010"/>
                  <a:pt x="3389348" y="290098"/>
                  <a:pt x="3382471" y="283221"/>
                </a:cubicBezTo>
                <a:cubicBezTo>
                  <a:pt x="3374379" y="275129"/>
                  <a:pt x="3368131" y="264623"/>
                  <a:pt x="3358195" y="258945"/>
                </a:cubicBezTo>
                <a:cubicBezTo>
                  <a:pt x="3348539" y="253427"/>
                  <a:pt x="3336616" y="253550"/>
                  <a:pt x="3325826" y="250853"/>
                </a:cubicBezTo>
                <a:cubicBezTo>
                  <a:pt x="3287312" y="225177"/>
                  <a:pt x="3316685" y="240828"/>
                  <a:pt x="3269182" y="226577"/>
                </a:cubicBezTo>
                <a:cubicBezTo>
                  <a:pt x="3231546" y="215286"/>
                  <a:pt x="3218038" y="206287"/>
                  <a:pt x="3180170" y="202301"/>
                </a:cubicBezTo>
                <a:cubicBezTo>
                  <a:pt x="3142519" y="198338"/>
                  <a:pt x="3104644" y="196906"/>
                  <a:pt x="3066881" y="194209"/>
                </a:cubicBezTo>
                <a:cubicBezTo>
                  <a:pt x="2844980" y="138734"/>
                  <a:pt x="3018864" y="179272"/>
                  <a:pt x="2443795" y="194209"/>
                </a:cubicBezTo>
                <a:cubicBezTo>
                  <a:pt x="2432677" y="194498"/>
                  <a:pt x="2422396" y="200473"/>
                  <a:pt x="2411426" y="202301"/>
                </a:cubicBezTo>
                <a:cubicBezTo>
                  <a:pt x="2389975" y="205876"/>
                  <a:pt x="2368269" y="207696"/>
                  <a:pt x="2346690" y="210393"/>
                </a:cubicBezTo>
                <a:cubicBezTo>
                  <a:pt x="2338598" y="213090"/>
                  <a:pt x="2330689" y="216416"/>
                  <a:pt x="2322414" y="218485"/>
                </a:cubicBezTo>
                <a:cubicBezTo>
                  <a:pt x="2277720" y="229659"/>
                  <a:pt x="2251595" y="229613"/>
                  <a:pt x="2201034" y="234669"/>
                </a:cubicBezTo>
                <a:cubicBezTo>
                  <a:pt x="2120277" y="261587"/>
                  <a:pt x="2262818" y="215838"/>
                  <a:pt x="2047285" y="258945"/>
                </a:cubicBezTo>
                <a:lnTo>
                  <a:pt x="2006825" y="267037"/>
                </a:lnTo>
                <a:cubicBezTo>
                  <a:pt x="1944786" y="264340"/>
                  <a:pt x="1882476" y="265335"/>
                  <a:pt x="1820708" y="258945"/>
                </a:cubicBezTo>
                <a:cubicBezTo>
                  <a:pt x="1780497" y="254785"/>
                  <a:pt x="1773424" y="239190"/>
                  <a:pt x="1739788" y="226577"/>
                </a:cubicBezTo>
                <a:cubicBezTo>
                  <a:pt x="1713878" y="216861"/>
                  <a:pt x="1675620" y="214910"/>
                  <a:pt x="1650775" y="210393"/>
                </a:cubicBezTo>
                <a:cubicBezTo>
                  <a:pt x="1639833" y="208404"/>
                  <a:pt x="1629312" y="204482"/>
                  <a:pt x="1618407" y="202301"/>
                </a:cubicBezTo>
                <a:cubicBezTo>
                  <a:pt x="1602318" y="199083"/>
                  <a:pt x="1585872" y="197768"/>
                  <a:pt x="1569855" y="194209"/>
                </a:cubicBezTo>
                <a:cubicBezTo>
                  <a:pt x="1561528" y="192359"/>
                  <a:pt x="1554010" y="187414"/>
                  <a:pt x="1545579" y="186117"/>
                </a:cubicBezTo>
                <a:cubicBezTo>
                  <a:pt x="1518786" y="181995"/>
                  <a:pt x="1491632" y="180722"/>
                  <a:pt x="1464658" y="178025"/>
                </a:cubicBezTo>
                <a:cubicBezTo>
                  <a:pt x="1410452" y="159954"/>
                  <a:pt x="1468214" y="177326"/>
                  <a:pt x="1367554" y="161840"/>
                </a:cubicBezTo>
                <a:cubicBezTo>
                  <a:pt x="1356562" y="160149"/>
                  <a:pt x="1346196" y="155321"/>
                  <a:pt x="1335186" y="153748"/>
                </a:cubicBezTo>
                <a:cubicBezTo>
                  <a:pt x="1308350" y="149914"/>
                  <a:pt x="1281188" y="148823"/>
                  <a:pt x="1254265" y="145656"/>
                </a:cubicBezTo>
                <a:cubicBezTo>
                  <a:pt x="1218864" y="141491"/>
                  <a:pt x="1184189" y="135325"/>
                  <a:pt x="1149069" y="129472"/>
                </a:cubicBezTo>
                <a:cubicBezTo>
                  <a:pt x="1135582" y="124077"/>
                  <a:pt x="1121883" y="119187"/>
                  <a:pt x="1108609" y="113288"/>
                </a:cubicBezTo>
                <a:cubicBezTo>
                  <a:pt x="1097586" y="108389"/>
                  <a:pt x="1087329" y="101856"/>
                  <a:pt x="1076241" y="97104"/>
                </a:cubicBezTo>
                <a:cubicBezTo>
                  <a:pt x="1068401" y="93744"/>
                  <a:pt x="1059805" y="92372"/>
                  <a:pt x="1051965" y="89012"/>
                </a:cubicBezTo>
                <a:cubicBezTo>
                  <a:pt x="1040877" y="84260"/>
                  <a:pt x="1031299" y="75754"/>
                  <a:pt x="1019596" y="72828"/>
                </a:cubicBezTo>
                <a:cubicBezTo>
                  <a:pt x="998499" y="67554"/>
                  <a:pt x="976354" y="68043"/>
                  <a:pt x="954860" y="64736"/>
                </a:cubicBezTo>
                <a:cubicBezTo>
                  <a:pt x="941266" y="62645"/>
                  <a:pt x="928016" y="58589"/>
                  <a:pt x="914400" y="56644"/>
                </a:cubicBezTo>
                <a:cubicBezTo>
                  <a:pt x="890220" y="53190"/>
                  <a:pt x="865848" y="51249"/>
                  <a:pt x="841572" y="48552"/>
                </a:cubicBezTo>
                <a:cubicBezTo>
                  <a:pt x="830782" y="45855"/>
                  <a:pt x="820266" y="41604"/>
                  <a:pt x="809203" y="40460"/>
                </a:cubicBezTo>
                <a:cubicBezTo>
                  <a:pt x="741913" y="33499"/>
                  <a:pt x="606903" y="24276"/>
                  <a:pt x="606903" y="24276"/>
                </a:cubicBezTo>
                <a:cubicBezTo>
                  <a:pt x="596113" y="21579"/>
                  <a:pt x="585631" y="16924"/>
                  <a:pt x="574534" y="16184"/>
                </a:cubicBezTo>
                <a:lnTo>
                  <a:pt x="331773" y="0"/>
                </a:lnTo>
                <a:cubicBezTo>
                  <a:pt x="296708" y="2697"/>
                  <a:pt x="261144" y="1611"/>
                  <a:pt x="226577" y="8092"/>
                </a:cubicBezTo>
                <a:cubicBezTo>
                  <a:pt x="217018" y="9884"/>
                  <a:pt x="211000" y="19927"/>
                  <a:pt x="202301" y="24276"/>
                </a:cubicBezTo>
                <a:cubicBezTo>
                  <a:pt x="194672" y="28091"/>
                  <a:pt x="186227" y="30025"/>
                  <a:pt x="178025" y="32368"/>
                </a:cubicBezTo>
                <a:cubicBezTo>
                  <a:pt x="167332" y="35423"/>
                  <a:pt x="156350" y="37405"/>
                  <a:pt x="145657" y="40460"/>
                </a:cubicBezTo>
                <a:cubicBezTo>
                  <a:pt x="137455" y="42803"/>
                  <a:pt x="129655" y="46483"/>
                  <a:pt x="121380" y="48552"/>
                </a:cubicBezTo>
                <a:cubicBezTo>
                  <a:pt x="108037" y="51888"/>
                  <a:pt x="94263" y="53308"/>
                  <a:pt x="80920" y="56644"/>
                </a:cubicBezTo>
                <a:cubicBezTo>
                  <a:pt x="72645" y="58713"/>
                  <a:pt x="64971" y="62886"/>
                  <a:pt x="56644" y="64736"/>
                </a:cubicBezTo>
                <a:cubicBezTo>
                  <a:pt x="18235" y="73271"/>
                  <a:pt x="22394" y="72828"/>
                  <a:pt x="0" y="72828"/>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6" name="Forma libre: forma 15">
            <a:extLst>
              <a:ext uri="{FF2B5EF4-FFF2-40B4-BE49-F238E27FC236}">
                <a16:creationId xmlns:a16="http://schemas.microsoft.com/office/drawing/2014/main" id="{E4530C9F-FF19-4D7C-A054-2641B8A4AF49}"/>
              </a:ext>
            </a:extLst>
          </p:cNvPr>
          <p:cNvSpPr/>
          <p:nvPr/>
        </p:nvSpPr>
        <p:spPr>
          <a:xfrm>
            <a:off x="4709565" y="324249"/>
            <a:ext cx="7445001" cy="2120467"/>
          </a:xfrm>
          <a:custGeom>
            <a:avLst/>
            <a:gdLst>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657600 w 7347568"/>
              <a:gd name="connsiteY28" fmla="*/ 428878 h 2103930"/>
              <a:gd name="connsiteX29" fmla="*/ 3698060 w 7347568"/>
              <a:gd name="connsiteY29" fmla="*/ 420786 h 2103930"/>
              <a:gd name="connsiteX30" fmla="*/ 3746612 w 7347568"/>
              <a:gd name="connsiteY30" fmla="*/ 404602 h 2103930"/>
              <a:gd name="connsiteX31" fmla="*/ 3795164 w 7347568"/>
              <a:gd name="connsiteY31" fmla="*/ 420786 h 2103930"/>
              <a:gd name="connsiteX32" fmla="*/ 3876085 w 7347568"/>
              <a:gd name="connsiteY32" fmla="*/ 453154 h 2103930"/>
              <a:gd name="connsiteX33" fmla="*/ 3924637 w 7347568"/>
              <a:gd name="connsiteY33" fmla="*/ 461246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657600 w 7347568"/>
              <a:gd name="connsiteY28" fmla="*/ 428878 h 2103930"/>
              <a:gd name="connsiteX29" fmla="*/ 3698060 w 7347568"/>
              <a:gd name="connsiteY29" fmla="*/ 420786 h 2103930"/>
              <a:gd name="connsiteX30" fmla="*/ 3746612 w 7347568"/>
              <a:gd name="connsiteY30" fmla="*/ 404602 h 2103930"/>
              <a:gd name="connsiteX31" fmla="*/ 4474895 w 7347568"/>
              <a:gd name="connsiteY31" fmla="*/ 364142 h 2103930"/>
              <a:gd name="connsiteX32" fmla="*/ 3876085 w 7347568"/>
              <a:gd name="connsiteY32" fmla="*/ 453154 h 2103930"/>
              <a:gd name="connsiteX33" fmla="*/ 3924637 w 7347568"/>
              <a:gd name="connsiteY33" fmla="*/ 461246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657600 w 7347568"/>
              <a:gd name="connsiteY28" fmla="*/ 428878 h 2103930"/>
              <a:gd name="connsiteX29" fmla="*/ 3698060 w 7347568"/>
              <a:gd name="connsiteY29" fmla="*/ 420786 h 2103930"/>
              <a:gd name="connsiteX30" fmla="*/ 3811348 w 7347568"/>
              <a:gd name="connsiteY30" fmla="*/ 364142 h 2103930"/>
              <a:gd name="connsiteX31" fmla="*/ 4474895 w 7347568"/>
              <a:gd name="connsiteY31" fmla="*/ 364142 h 2103930"/>
              <a:gd name="connsiteX32" fmla="*/ 3876085 w 7347568"/>
              <a:gd name="connsiteY32" fmla="*/ 453154 h 2103930"/>
              <a:gd name="connsiteX33" fmla="*/ 3924637 w 7347568"/>
              <a:gd name="connsiteY33" fmla="*/ 461246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657600 w 7347568"/>
              <a:gd name="connsiteY28" fmla="*/ 428878 h 2103930"/>
              <a:gd name="connsiteX29" fmla="*/ 3714244 w 7347568"/>
              <a:gd name="connsiteY29" fmla="*/ 396510 h 2103930"/>
              <a:gd name="connsiteX30" fmla="*/ 3811348 w 7347568"/>
              <a:gd name="connsiteY30" fmla="*/ 364142 h 2103930"/>
              <a:gd name="connsiteX31" fmla="*/ 4474895 w 7347568"/>
              <a:gd name="connsiteY31" fmla="*/ 364142 h 2103930"/>
              <a:gd name="connsiteX32" fmla="*/ 3876085 w 7347568"/>
              <a:gd name="connsiteY32" fmla="*/ 453154 h 2103930"/>
              <a:gd name="connsiteX33" fmla="*/ 3924637 w 7347568"/>
              <a:gd name="connsiteY33" fmla="*/ 461246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657600 w 7347568"/>
              <a:gd name="connsiteY28" fmla="*/ 428878 h 2103930"/>
              <a:gd name="connsiteX29" fmla="*/ 3730428 w 7347568"/>
              <a:gd name="connsiteY29" fmla="*/ 347958 h 2103930"/>
              <a:gd name="connsiteX30" fmla="*/ 3811348 w 7347568"/>
              <a:gd name="connsiteY30" fmla="*/ 364142 h 2103930"/>
              <a:gd name="connsiteX31" fmla="*/ 4474895 w 7347568"/>
              <a:gd name="connsiteY31" fmla="*/ 364142 h 2103930"/>
              <a:gd name="connsiteX32" fmla="*/ 3876085 w 7347568"/>
              <a:gd name="connsiteY32" fmla="*/ 453154 h 2103930"/>
              <a:gd name="connsiteX33" fmla="*/ 3924637 w 7347568"/>
              <a:gd name="connsiteY33" fmla="*/ 461246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479575 w 7347568"/>
              <a:gd name="connsiteY28" fmla="*/ 428878 h 2103930"/>
              <a:gd name="connsiteX29" fmla="*/ 3730428 w 7347568"/>
              <a:gd name="connsiteY29" fmla="*/ 347958 h 2103930"/>
              <a:gd name="connsiteX30" fmla="*/ 3811348 w 7347568"/>
              <a:gd name="connsiteY30" fmla="*/ 364142 h 2103930"/>
              <a:gd name="connsiteX31" fmla="*/ 4474895 w 7347568"/>
              <a:gd name="connsiteY31" fmla="*/ 364142 h 2103930"/>
              <a:gd name="connsiteX32" fmla="*/ 3876085 w 7347568"/>
              <a:gd name="connsiteY32" fmla="*/ 453154 h 2103930"/>
              <a:gd name="connsiteX33" fmla="*/ 3924637 w 7347568"/>
              <a:gd name="connsiteY33" fmla="*/ 461246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479575 w 7347568"/>
              <a:gd name="connsiteY28" fmla="*/ 428878 h 2103930"/>
              <a:gd name="connsiteX29" fmla="*/ 3730428 w 7347568"/>
              <a:gd name="connsiteY29" fmla="*/ 347958 h 2103930"/>
              <a:gd name="connsiteX30" fmla="*/ 3811348 w 7347568"/>
              <a:gd name="connsiteY30" fmla="*/ 364142 h 2103930"/>
              <a:gd name="connsiteX31" fmla="*/ 4806669 w 7347568"/>
              <a:gd name="connsiteY31" fmla="*/ 347958 h 2103930"/>
              <a:gd name="connsiteX32" fmla="*/ 3876085 w 7347568"/>
              <a:gd name="connsiteY32" fmla="*/ 453154 h 2103930"/>
              <a:gd name="connsiteX33" fmla="*/ 3924637 w 7347568"/>
              <a:gd name="connsiteY33" fmla="*/ 461246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479575 w 7347568"/>
              <a:gd name="connsiteY28" fmla="*/ 428878 h 2103930"/>
              <a:gd name="connsiteX29" fmla="*/ 3730428 w 7347568"/>
              <a:gd name="connsiteY29" fmla="*/ 347958 h 2103930"/>
              <a:gd name="connsiteX30" fmla="*/ 3811348 w 7347568"/>
              <a:gd name="connsiteY30" fmla="*/ 364142 h 2103930"/>
              <a:gd name="connsiteX31" fmla="*/ 4806669 w 7347568"/>
              <a:gd name="connsiteY31" fmla="*/ 347958 h 2103930"/>
              <a:gd name="connsiteX32" fmla="*/ 3876085 w 7347568"/>
              <a:gd name="connsiteY32" fmla="*/ 453154 h 2103930"/>
              <a:gd name="connsiteX33" fmla="*/ 4232134 w 7347568"/>
              <a:gd name="connsiteY33" fmla="*/ 453154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479575 w 7347568"/>
              <a:gd name="connsiteY28" fmla="*/ 428878 h 2103930"/>
              <a:gd name="connsiteX29" fmla="*/ 3730428 w 7347568"/>
              <a:gd name="connsiteY29" fmla="*/ 347958 h 2103930"/>
              <a:gd name="connsiteX30" fmla="*/ 3811348 w 7347568"/>
              <a:gd name="connsiteY30" fmla="*/ 364142 h 2103930"/>
              <a:gd name="connsiteX31" fmla="*/ 4806669 w 7347568"/>
              <a:gd name="connsiteY31" fmla="*/ 347958 h 2103930"/>
              <a:gd name="connsiteX32" fmla="*/ 3997465 w 7347568"/>
              <a:gd name="connsiteY32" fmla="*/ 445062 h 2103930"/>
              <a:gd name="connsiteX33" fmla="*/ 4232134 w 7347568"/>
              <a:gd name="connsiteY33" fmla="*/ 453154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479575 w 7347568"/>
              <a:gd name="connsiteY28" fmla="*/ 428878 h 2103930"/>
              <a:gd name="connsiteX29" fmla="*/ 3730428 w 7347568"/>
              <a:gd name="connsiteY29" fmla="*/ 347958 h 2103930"/>
              <a:gd name="connsiteX30" fmla="*/ 4126938 w 7347568"/>
              <a:gd name="connsiteY30" fmla="*/ 339866 h 2103930"/>
              <a:gd name="connsiteX31" fmla="*/ 4806669 w 7347568"/>
              <a:gd name="connsiteY31" fmla="*/ 347958 h 2103930"/>
              <a:gd name="connsiteX32" fmla="*/ 3997465 w 7347568"/>
              <a:gd name="connsiteY32" fmla="*/ 445062 h 2103930"/>
              <a:gd name="connsiteX33" fmla="*/ 4232134 w 7347568"/>
              <a:gd name="connsiteY33" fmla="*/ 453154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479575 w 7347568"/>
              <a:gd name="connsiteY28" fmla="*/ 428878 h 2103930"/>
              <a:gd name="connsiteX29" fmla="*/ 3722336 w 7347568"/>
              <a:gd name="connsiteY29" fmla="*/ 356050 h 2103930"/>
              <a:gd name="connsiteX30" fmla="*/ 4126938 w 7347568"/>
              <a:gd name="connsiteY30" fmla="*/ 339866 h 2103930"/>
              <a:gd name="connsiteX31" fmla="*/ 4806669 w 7347568"/>
              <a:gd name="connsiteY31" fmla="*/ 347958 h 2103930"/>
              <a:gd name="connsiteX32" fmla="*/ 3997465 w 7347568"/>
              <a:gd name="connsiteY32" fmla="*/ 445062 h 2103930"/>
              <a:gd name="connsiteX33" fmla="*/ 4232134 w 7347568"/>
              <a:gd name="connsiteY33" fmla="*/ 453154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436580"/>
              <a:gd name="connsiteY0" fmla="*/ 761005 h 2120467"/>
              <a:gd name="connsiteX1" fmla="*/ 954860 w 7436580"/>
              <a:gd name="connsiteY1" fmla="*/ 752913 h 2120467"/>
              <a:gd name="connsiteX2" fmla="*/ 1003412 w 7436580"/>
              <a:gd name="connsiteY2" fmla="*/ 736729 h 2120467"/>
              <a:gd name="connsiteX3" fmla="*/ 1076240 w 7436580"/>
              <a:gd name="connsiteY3" fmla="*/ 728637 h 2120467"/>
              <a:gd name="connsiteX4" fmla="*/ 1165253 w 7436580"/>
              <a:gd name="connsiteY4" fmla="*/ 696268 h 2120467"/>
              <a:gd name="connsiteX5" fmla="*/ 1229989 w 7436580"/>
              <a:gd name="connsiteY5" fmla="*/ 680084 h 2120467"/>
              <a:gd name="connsiteX6" fmla="*/ 1278541 w 7436580"/>
              <a:gd name="connsiteY6" fmla="*/ 647716 h 2120467"/>
              <a:gd name="connsiteX7" fmla="*/ 1302817 w 7436580"/>
              <a:gd name="connsiteY7" fmla="*/ 639624 h 2120467"/>
              <a:gd name="connsiteX8" fmla="*/ 1351370 w 7436580"/>
              <a:gd name="connsiteY8" fmla="*/ 607256 h 2120467"/>
              <a:gd name="connsiteX9" fmla="*/ 1399922 w 7436580"/>
              <a:gd name="connsiteY9" fmla="*/ 591072 h 2120467"/>
              <a:gd name="connsiteX10" fmla="*/ 1424198 w 7436580"/>
              <a:gd name="connsiteY10" fmla="*/ 582980 h 2120467"/>
              <a:gd name="connsiteX11" fmla="*/ 1472750 w 7436580"/>
              <a:gd name="connsiteY11" fmla="*/ 558704 h 2120467"/>
              <a:gd name="connsiteX12" fmla="*/ 1513210 w 7436580"/>
              <a:gd name="connsiteY12" fmla="*/ 550612 h 2120467"/>
              <a:gd name="connsiteX13" fmla="*/ 1561762 w 7436580"/>
              <a:gd name="connsiteY13" fmla="*/ 534428 h 2120467"/>
              <a:gd name="connsiteX14" fmla="*/ 1618407 w 7436580"/>
              <a:gd name="connsiteY14" fmla="*/ 526336 h 2120467"/>
              <a:gd name="connsiteX15" fmla="*/ 1691235 w 7436580"/>
              <a:gd name="connsiteY15" fmla="*/ 510152 h 2120467"/>
              <a:gd name="connsiteX16" fmla="*/ 1764063 w 7436580"/>
              <a:gd name="connsiteY16" fmla="*/ 502060 h 2120467"/>
              <a:gd name="connsiteX17" fmla="*/ 1942088 w 7436580"/>
              <a:gd name="connsiteY17" fmla="*/ 502060 h 2120467"/>
              <a:gd name="connsiteX18" fmla="*/ 2006824 w 7436580"/>
              <a:gd name="connsiteY18" fmla="*/ 518244 h 2120467"/>
              <a:gd name="connsiteX19" fmla="*/ 2031100 w 7436580"/>
              <a:gd name="connsiteY19" fmla="*/ 526336 h 2120467"/>
              <a:gd name="connsiteX20" fmla="*/ 2112021 w 7436580"/>
              <a:gd name="connsiteY20" fmla="*/ 534428 h 2120467"/>
              <a:gd name="connsiteX21" fmla="*/ 2395242 w 7436580"/>
              <a:gd name="connsiteY21" fmla="*/ 526336 h 2120467"/>
              <a:gd name="connsiteX22" fmla="*/ 2492347 w 7436580"/>
              <a:gd name="connsiteY22" fmla="*/ 510152 h 2120467"/>
              <a:gd name="connsiteX23" fmla="*/ 2565175 w 7436580"/>
              <a:gd name="connsiteY23" fmla="*/ 502060 h 2120467"/>
              <a:gd name="connsiteX24" fmla="*/ 2953593 w 7436580"/>
              <a:gd name="connsiteY24" fmla="*/ 485875 h 2120467"/>
              <a:gd name="connsiteX25" fmla="*/ 2985961 w 7436580"/>
              <a:gd name="connsiteY25" fmla="*/ 477783 h 2120467"/>
              <a:gd name="connsiteX26" fmla="*/ 3026421 w 7436580"/>
              <a:gd name="connsiteY26" fmla="*/ 469691 h 2120467"/>
              <a:gd name="connsiteX27" fmla="*/ 3155893 w 7436580"/>
              <a:gd name="connsiteY27" fmla="*/ 453507 h 2120467"/>
              <a:gd name="connsiteX28" fmla="*/ 3479575 w 7436580"/>
              <a:gd name="connsiteY28" fmla="*/ 445415 h 2120467"/>
              <a:gd name="connsiteX29" fmla="*/ 3722336 w 7436580"/>
              <a:gd name="connsiteY29" fmla="*/ 372587 h 2120467"/>
              <a:gd name="connsiteX30" fmla="*/ 4126938 w 7436580"/>
              <a:gd name="connsiteY30" fmla="*/ 356403 h 2120467"/>
              <a:gd name="connsiteX31" fmla="*/ 4806669 w 7436580"/>
              <a:gd name="connsiteY31" fmla="*/ 364495 h 2120467"/>
              <a:gd name="connsiteX32" fmla="*/ 3997465 w 7436580"/>
              <a:gd name="connsiteY32" fmla="*/ 461599 h 2120467"/>
              <a:gd name="connsiteX33" fmla="*/ 4232134 w 7436580"/>
              <a:gd name="connsiteY33" fmla="*/ 469691 h 2120467"/>
              <a:gd name="connsiteX34" fmla="*/ 4515355 w 7436580"/>
              <a:gd name="connsiteY34" fmla="*/ 461599 h 2120467"/>
              <a:gd name="connsiteX35" fmla="*/ 4555816 w 7436580"/>
              <a:gd name="connsiteY35" fmla="*/ 453507 h 2120467"/>
              <a:gd name="connsiteX36" fmla="*/ 4782393 w 7436580"/>
              <a:gd name="connsiteY36" fmla="*/ 445415 h 2120467"/>
              <a:gd name="connsiteX37" fmla="*/ 4887589 w 7436580"/>
              <a:gd name="connsiteY37" fmla="*/ 429231 h 2120467"/>
              <a:gd name="connsiteX38" fmla="*/ 4911865 w 7436580"/>
              <a:gd name="connsiteY38" fmla="*/ 421139 h 2120467"/>
              <a:gd name="connsiteX39" fmla="*/ 5122258 w 7436580"/>
              <a:gd name="connsiteY39" fmla="*/ 404955 h 2120467"/>
              <a:gd name="connsiteX40" fmla="*/ 5211270 w 7436580"/>
              <a:gd name="connsiteY40" fmla="*/ 388771 h 2120467"/>
              <a:gd name="connsiteX41" fmla="*/ 5235547 w 7436580"/>
              <a:gd name="connsiteY41" fmla="*/ 380679 h 2120467"/>
              <a:gd name="connsiteX42" fmla="*/ 5284099 w 7436580"/>
              <a:gd name="connsiteY42" fmla="*/ 372587 h 2120467"/>
              <a:gd name="connsiteX43" fmla="*/ 5365019 w 7436580"/>
              <a:gd name="connsiteY43" fmla="*/ 356403 h 2120467"/>
              <a:gd name="connsiteX44" fmla="*/ 5429755 w 7436580"/>
              <a:gd name="connsiteY44" fmla="*/ 348311 h 2120467"/>
              <a:gd name="connsiteX45" fmla="*/ 5591596 w 7436580"/>
              <a:gd name="connsiteY45" fmla="*/ 324035 h 2120467"/>
              <a:gd name="connsiteX46" fmla="*/ 5777713 w 7436580"/>
              <a:gd name="connsiteY46" fmla="*/ 315943 h 2120467"/>
              <a:gd name="connsiteX47" fmla="*/ 5891001 w 7436580"/>
              <a:gd name="connsiteY47" fmla="*/ 299759 h 2120467"/>
              <a:gd name="connsiteX48" fmla="*/ 5988106 w 7436580"/>
              <a:gd name="connsiteY48" fmla="*/ 283575 h 2120467"/>
              <a:gd name="connsiteX49" fmla="*/ 6020474 w 7436580"/>
              <a:gd name="connsiteY49" fmla="*/ 267391 h 2120467"/>
              <a:gd name="connsiteX50" fmla="*/ 6060934 w 7436580"/>
              <a:gd name="connsiteY50" fmla="*/ 259298 h 2120467"/>
              <a:gd name="connsiteX51" fmla="*/ 6125670 w 7436580"/>
              <a:gd name="connsiteY51" fmla="*/ 243114 h 2120467"/>
              <a:gd name="connsiteX52" fmla="*/ 6158039 w 7436580"/>
              <a:gd name="connsiteY52" fmla="*/ 235022 h 2120467"/>
              <a:gd name="connsiteX53" fmla="*/ 6230867 w 7436580"/>
              <a:gd name="connsiteY53" fmla="*/ 210746 h 2120467"/>
              <a:gd name="connsiteX54" fmla="*/ 6255143 w 7436580"/>
              <a:gd name="connsiteY54" fmla="*/ 202654 h 2120467"/>
              <a:gd name="connsiteX55" fmla="*/ 6287511 w 7436580"/>
              <a:gd name="connsiteY55" fmla="*/ 194562 h 2120467"/>
              <a:gd name="connsiteX56" fmla="*/ 6311787 w 7436580"/>
              <a:gd name="connsiteY56" fmla="*/ 186470 h 2120467"/>
              <a:gd name="connsiteX57" fmla="*/ 6376523 w 7436580"/>
              <a:gd name="connsiteY57" fmla="*/ 170286 h 2120467"/>
              <a:gd name="connsiteX58" fmla="*/ 6473628 w 7436580"/>
              <a:gd name="connsiteY58" fmla="*/ 137918 h 2120467"/>
              <a:gd name="connsiteX59" fmla="*/ 6497904 w 7436580"/>
              <a:gd name="connsiteY59" fmla="*/ 129826 h 2120467"/>
              <a:gd name="connsiteX60" fmla="*/ 6522180 w 7436580"/>
              <a:gd name="connsiteY60" fmla="*/ 121734 h 2120467"/>
              <a:gd name="connsiteX61" fmla="*/ 6554548 w 7436580"/>
              <a:gd name="connsiteY61" fmla="*/ 105550 h 2120467"/>
              <a:gd name="connsiteX62" fmla="*/ 6635469 w 7436580"/>
              <a:gd name="connsiteY62" fmla="*/ 97458 h 2120467"/>
              <a:gd name="connsiteX63" fmla="*/ 6667837 w 7436580"/>
              <a:gd name="connsiteY63" fmla="*/ 89366 h 2120467"/>
              <a:gd name="connsiteX64" fmla="*/ 6813493 w 7436580"/>
              <a:gd name="connsiteY64" fmla="*/ 73182 h 2120467"/>
              <a:gd name="connsiteX65" fmla="*/ 6942966 w 7436580"/>
              <a:gd name="connsiteY65" fmla="*/ 56998 h 2120467"/>
              <a:gd name="connsiteX66" fmla="*/ 6967242 w 7436580"/>
              <a:gd name="connsiteY66" fmla="*/ 48906 h 2120467"/>
              <a:gd name="connsiteX67" fmla="*/ 7153359 w 7436580"/>
              <a:gd name="connsiteY67" fmla="*/ 32722 h 2120467"/>
              <a:gd name="connsiteX68" fmla="*/ 7266647 w 7436580"/>
              <a:gd name="connsiteY68" fmla="*/ 16537 h 2120467"/>
              <a:gd name="connsiteX69" fmla="*/ 7436580 w 7436580"/>
              <a:gd name="connsiteY69" fmla="*/ 352 h 2120467"/>
              <a:gd name="connsiteX70" fmla="*/ 7339476 w 7436580"/>
              <a:gd name="connsiteY70" fmla="*/ 639624 h 2120467"/>
              <a:gd name="connsiteX71" fmla="*/ 7315200 w 7436580"/>
              <a:gd name="connsiteY71" fmla="*/ 655808 h 2120467"/>
              <a:gd name="connsiteX72" fmla="*/ 7226187 w 7436580"/>
              <a:gd name="connsiteY72" fmla="*/ 712452 h 2120467"/>
              <a:gd name="connsiteX73" fmla="*/ 7048162 w 7436580"/>
              <a:gd name="connsiteY73" fmla="*/ 793373 h 2120467"/>
              <a:gd name="connsiteX74" fmla="*/ 6999610 w 7436580"/>
              <a:gd name="connsiteY74" fmla="*/ 817649 h 2120467"/>
              <a:gd name="connsiteX75" fmla="*/ 6910598 w 7436580"/>
              <a:gd name="connsiteY75" fmla="*/ 841925 h 2120467"/>
              <a:gd name="connsiteX76" fmla="*/ 6870138 w 7436580"/>
              <a:gd name="connsiteY76" fmla="*/ 858109 h 2120467"/>
              <a:gd name="connsiteX77" fmla="*/ 6821585 w 7436580"/>
              <a:gd name="connsiteY77" fmla="*/ 866201 h 2120467"/>
              <a:gd name="connsiteX78" fmla="*/ 6708297 w 7436580"/>
              <a:gd name="connsiteY78" fmla="*/ 906661 h 2120467"/>
              <a:gd name="connsiteX79" fmla="*/ 6667837 w 7436580"/>
              <a:gd name="connsiteY79" fmla="*/ 922845 h 2120467"/>
              <a:gd name="connsiteX80" fmla="*/ 6603100 w 7436580"/>
              <a:gd name="connsiteY80" fmla="*/ 939029 h 2120467"/>
              <a:gd name="connsiteX81" fmla="*/ 6570732 w 7436580"/>
              <a:gd name="connsiteY81" fmla="*/ 955214 h 2120467"/>
              <a:gd name="connsiteX82" fmla="*/ 6530272 w 7436580"/>
              <a:gd name="connsiteY82" fmla="*/ 963306 h 2120467"/>
              <a:gd name="connsiteX83" fmla="*/ 6489812 w 7436580"/>
              <a:gd name="connsiteY83" fmla="*/ 979490 h 2120467"/>
              <a:gd name="connsiteX84" fmla="*/ 6441260 w 7436580"/>
              <a:gd name="connsiteY84" fmla="*/ 995674 h 2120467"/>
              <a:gd name="connsiteX85" fmla="*/ 6408892 w 7436580"/>
              <a:gd name="connsiteY85" fmla="*/ 1003766 h 2120467"/>
              <a:gd name="connsiteX86" fmla="*/ 6376523 w 7436580"/>
              <a:gd name="connsiteY86" fmla="*/ 1019950 h 2120467"/>
              <a:gd name="connsiteX87" fmla="*/ 6263235 w 7436580"/>
              <a:gd name="connsiteY87" fmla="*/ 1044226 h 2120467"/>
              <a:gd name="connsiteX88" fmla="*/ 6174223 w 7436580"/>
              <a:gd name="connsiteY88" fmla="*/ 1068502 h 2120467"/>
              <a:gd name="connsiteX89" fmla="*/ 6149947 w 7436580"/>
              <a:gd name="connsiteY89" fmla="*/ 1076594 h 2120467"/>
              <a:gd name="connsiteX90" fmla="*/ 6117578 w 7436580"/>
              <a:gd name="connsiteY90" fmla="*/ 1084686 h 2120467"/>
              <a:gd name="connsiteX91" fmla="*/ 6012382 w 7436580"/>
              <a:gd name="connsiteY91" fmla="*/ 1117054 h 2120467"/>
              <a:gd name="connsiteX92" fmla="*/ 5963830 w 7436580"/>
              <a:gd name="connsiteY92" fmla="*/ 1141330 h 2120467"/>
              <a:gd name="connsiteX93" fmla="*/ 5907185 w 7436580"/>
              <a:gd name="connsiteY93" fmla="*/ 1165606 h 2120467"/>
              <a:gd name="connsiteX94" fmla="*/ 5882909 w 7436580"/>
              <a:gd name="connsiteY94" fmla="*/ 1181791 h 2120467"/>
              <a:gd name="connsiteX95" fmla="*/ 5826265 w 7436580"/>
              <a:gd name="connsiteY95" fmla="*/ 1197975 h 2120467"/>
              <a:gd name="connsiteX96" fmla="*/ 5793897 w 7436580"/>
              <a:gd name="connsiteY96" fmla="*/ 1214159 h 2120467"/>
              <a:gd name="connsiteX97" fmla="*/ 5745345 w 7436580"/>
              <a:gd name="connsiteY97" fmla="*/ 1230343 h 2120467"/>
              <a:gd name="connsiteX98" fmla="*/ 5721069 w 7436580"/>
              <a:gd name="connsiteY98" fmla="*/ 1238435 h 2120467"/>
              <a:gd name="connsiteX99" fmla="*/ 5640148 w 7436580"/>
              <a:gd name="connsiteY99" fmla="*/ 1254619 h 2120467"/>
              <a:gd name="connsiteX100" fmla="*/ 5591596 w 7436580"/>
              <a:gd name="connsiteY100" fmla="*/ 1262711 h 2120467"/>
              <a:gd name="connsiteX101" fmla="*/ 5543044 w 7436580"/>
              <a:gd name="connsiteY101" fmla="*/ 1278895 h 2120467"/>
              <a:gd name="connsiteX102" fmla="*/ 5518768 w 7436580"/>
              <a:gd name="connsiteY102" fmla="*/ 1295079 h 2120467"/>
              <a:gd name="connsiteX103" fmla="*/ 5454031 w 7436580"/>
              <a:gd name="connsiteY103" fmla="*/ 1311263 h 2120467"/>
              <a:gd name="connsiteX104" fmla="*/ 5421663 w 7436580"/>
              <a:gd name="connsiteY104" fmla="*/ 1327447 h 2120467"/>
              <a:gd name="connsiteX105" fmla="*/ 5365019 w 7436580"/>
              <a:gd name="connsiteY105" fmla="*/ 1351723 h 2120467"/>
              <a:gd name="connsiteX106" fmla="*/ 5340743 w 7436580"/>
              <a:gd name="connsiteY106" fmla="*/ 1367907 h 2120467"/>
              <a:gd name="connsiteX107" fmla="*/ 5308375 w 7436580"/>
              <a:gd name="connsiteY107" fmla="*/ 1375999 h 2120467"/>
              <a:gd name="connsiteX108" fmla="*/ 5219362 w 7436580"/>
              <a:gd name="connsiteY108" fmla="*/ 1400275 h 2120467"/>
              <a:gd name="connsiteX109" fmla="*/ 5195086 w 7436580"/>
              <a:gd name="connsiteY109" fmla="*/ 1416460 h 2120467"/>
              <a:gd name="connsiteX110" fmla="*/ 5138442 w 7436580"/>
              <a:gd name="connsiteY110" fmla="*/ 1432644 h 2120467"/>
              <a:gd name="connsiteX111" fmla="*/ 5073706 w 7436580"/>
              <a:gd name="connsiteY111" fmla="*/ 1456920 h 2120467"/>
              <a:gd name="connsiteX112" fmla="*/ 5049430 w 7436580"/>
              <a:gd name="connsiteY112" fmla="*/ 1465012 h 2120467"/>
              <a:gd name="connsiteX113" fmla="*/ 5017062 w 7436580"/>
              <a:gd name="connsiteY113" fmla="*/ 1473104 h 2120467"/>
              <a:gd name="connsiteX114" fmla="*/ 4992785 w 7436580"/>
              <a:gd name="connsiteY114" fmla="*/ 1481196 h 2120467"/>
              <a:gd name="connsiteX115" fmla="*/ 4944233 w 7436580"/>
              <a:gd name="connsiteY115" fmla="*/ 1489288 h 2120467"/>
              <a:gd name="connsiteX116" fmla="*/ 4911865 w 7436580"/>
              <a:gd name="connsiteY116" fmla="*/ 1497380 h 2120467"/>
              <a:gd name="connsiteX117" fmla="*/ 4822853 w 7436580"/>
              <a:gd name="connsiteY117" fmla="*/ 1513564 h 2120467"/>
              <a:gd name="connsiteX118" fmla="*/ 4782393 w 7436580"/>
              <a:gd name="connsiteY118" fmla="*/ 1529748 h 2120467"/>
              <a:gd name="connsiteX119" fmla="*/ 4733840 w 7436580"/>
              <a:gd name="connsiteY119" fmla="*/ 1545932 h 2120467"/>
              <a:gd name="connsiteX120" fmla="*/ 4644828 w 7436580"/>
              <a:gd name="connsiteY120" fmla="*/ 1570208 h 2120467"/>
              <a:gd name="connsiteX121" fmla="*/ 4572000 w 7436580"/>
              <a:gd name="connsiteY121" fmla="*/ 1578300 h 2120467"/>
              <a:gd name="connsiteX122" fmla="*/ 4474895 w 7436580"/>
              <a:gd name="connsiteY122" fmla="*/ 1594484 h 2120467"/>
              <a:gd name="connsiteX123" fmla="*/ 4426343 w 7436580"/>
              <a:gd name="connsiteY123" fmla="*/ 1602576 h 2120467"/>
              <a:gd name="connsiteX124" fmla="*/ 4361607 w 7436580"/>
              <a:gd name="connsiteY124" fmla="*/ 1610668 h 2120467"/>
              <a:gd name="connsiteX125" fmla="*/ 4272594 w 7436580"/>
              <a:gd name="connsiteY125" fmla="*/ 1626852 h 2120467"/>
              <a:gd name="connsiteX126" fmla="*/ 4046017 w 7436580"/>
              <a:gd name="connsiteY126" fmla="*/ 1634945 h 2120467"/>
              <a:gd name="connsiteX127" fmla="*/ 3940821 w 7436580"/>
              <a:gd name="connsiteY127" fmla="*/ 1643037 h 2120467"/>
              <a:gd name="connsiteX128" fmla="*/ 3908453 w 7436580"/>
              <a:gd name="connsiteY128" fmla="*/ 1651129 h 2120467"/>
              <a:gd name="connsiteX129" fmla="*/ 3843716 w 7436580"/>
              <a:gd name="connsiteY129" fmla="*/ 1659221 h 2120467"/>
              <a:gd name="connsiteX130" fmla="*/ 3738520 w 7436580"/>
              <a:gd name="connsiteY130" fmla="*/ 1675405 h 2120467"/>
              <a:gd name="connsiteX131" fmla="*/ 3698060 w 7436580"/>
              <a:gd name="connsiteY131" fmla="*/ 1683497 h 2120467"/>
              <a:gd name="connsiteX132" fmla="*/ 3609047 w 7436580"/>
              <a:gd name="connsiteY132" fmla="*/ 1691589 h 2120467"/>
              <a:gd name="connsiteX133" fmla="*/ 3544311 w 7436580"/>
              <a:gd name="connsiteY133" fmla="*/ 1707773 h 2120467"/>
              <a:gd name="connsiteX134" fmla="*/ 3342010 w 7436580"/>
              <a:gd name="connsiteY134" fmla="*/ 1723957 h 2120467"/>
              <a:gd name="connsiteX135" fmla="*/ 3261090 w 7436580"/>
              <a:gd name="connsiteY135" fmla="*/ 1732049 h 2120467"/>
              <a:gd name="connsiteX136" fmla="*/ 2905040 w 7436580"/>
              <a:gd name="connsiteY136" fmla="*/ 1748233 h 2120467"/>
              <a:gd name="connsiteX137" fmla="*/ 2807936 w 7436580"/>
              <a:gd name="connsiteY137" fmla="*/ 1764417 h 2120467"/>
              <a:gd name="connsiteX138" fmla="*/ 2767476 w 7436580"/>
              <a:gd name="connsiteY138" fmla="*/ 1772509 h 2120467"/>
              <a:gd name="connsiteX139" fmla="*/ 2613727 w 7436580"/>
              <a:gd name="connsiteY139" fmla="*/ 1788693 h 2120467"/>
              <a:gd name="connsiteX140" fmla="*/ 2524715 w 7436580"/>
              <a:gd name="connsiteY140" fmla="*/ 1812969 h 2120467"/>
              <a:gd name="connsiteX141" fmla="*/ 2492347 w 7436580"/>
              <a:gd name="connsiteY141" fmla="*/ 1821061 h 2120467"/>
              <a:gd name="connsiteX142" fmla="*/ 2451886 w 7436580"/>
              <a:gd name="connsiteY142" fmla="*/ 1829153 h 2120467"/>
              <a:gd name="connsiteX143" fmla="*/ 2338598 w 7436580"/>
              <a:gd name="connsiteY143" fmla="*/ 1845337 h 2120467"/>
              <a:gd name="connsiteX144" fmla="*/ 2314322 w 7436580"/>
              <a:gd name="connsiteY144" fmla="*/ 1853429 h 2120467"/>
              <a:gd name="connsiteX145" fmla="*/ 2233401 w 7436580"/>
              <a:gd name="connsiteY145" fmla="*/ 1869614 h 2120467"/>
              <a:gd name="connsiteX146" fmla="*/ 2168665 w 7436580"/>
              <a:gd name="connsiteY146" fmla="*/ 1885798 h 2120467"/>
              <a:gd name="connsiteX147" fmla="*/ 2144389 w 7436580"/>
              <a:gd name="connsiteY147" fmla="*/ 1893890 h 2120467"/>
              <a:gd name="connsiteX148" fmla="*/ 2112021 w 7436580"/>
              <a:gd name="connsiteY148" fmla="*/ 1901982 h 2120467"/>
              <a:gd name="connsiteX149" fmla="*/ 2087745 w 7436580"/>
              <a:gd name="connsiteY149" fmla="*/ 1910074 h 2120467"/>
              <a:gd name="connsiteX150" fmla="*/ 2055377 w 7436580"/>
              <a:gd name="connsiteY150" fmla="*/ 1918166 h 2120467"/>
              <a:gd name="connsiteX151" fmla="*/ 2031100 w 7436580"/>
              <a:gd name="connsiteY151" fmla="*/ 1926258 h 2120467"/>
              <a:gd name="connsiteX152" fmla="*/ 1998732 w 7436580"/>
              <a:gd name="connsiteY152" fmla="*/ 1934350 h 2120467"/>
              <a:gd name="connsiteX153" fmla="*/ 1974456 w 7436580"/>
              <a:gd name="connsiteY153" fmla="*/ 1942442 h 2120467"/>
              <a:gd name="connsiteX154" fmla="*/ 1869260 w 7436580"/>
              <a:gd name="connsiteY154" fmla="*/ 1950534 h 2120467"/>
              <a:gd name="connsiteX155" fmla="*/ 1351370 w 7436580"/>
              <a:gd name="connsiteY155" fmla="*/ 1958626 h 2120467"/>
              <a:gd name="connsiteX156" fmla="*/ 1254265 w 7436580"/>
              <a:gd name="connsiteY156" fmla="*/ 1974810 h 2120467"/>
              <a:gd name="connsiteX157" fmla="*/ 1229989 w 7436580"/>
              <a:gd name="connsiteY157" fmla="*/ 1982902 h 2120467"/>
              <a:gd name="connsiteX158" fmla="*/ 1189529 w 7436580"/>
              <a:gd name="connsiteY158" fmla="*/ 1990994 h 2120467"/>
              <a:gd name="connsiteX159" fmla="*/ 1140977 w 7436580"/>
              <a:gd name="connsiteY159" fmla="*/ 2007178 h 2120467"/>
              <a:gd name="connsiteX160" fmla="*/ 1068148 w 7436580"/>
              <a:gd name="connsiteY160" fmla="*/ 2023362 h 2120467"/>
              <a:gd name="connsiteX161" fmla="*/ 995320 w 7436580"/>
              <a:gd name="connsiteY161" fmla="*/ 2031454 h 2120467"/>
              <a:gd name="connsiteX162" fmla="*/ 946768 w 7436580"/>
              <a:gd name="connsiteY162" fmla="*/ 2039546 h 2120467"/>
              <a:gd name="connsiteX163" fmla="*/ 825387 w 7436580"/>
              <a:gd name="connsiteY163" fmla="*/ 2055730 h 2120467"/>
              <a:gd name="connsiteX164" fmla="*/ 784927 w 7436580"/>
              <a:gd name="connsiteY164" fmla="*/ 2063822 h 2120467"/>
              <a:gd name="connsiteX165" fmla="*/ 736375 w 7436580"/>
              <a:gd name="connsiteY165" fmla="*/ 2071914 h 2120467"/>
              <a:gd name="connsiteX166" fmla="*/ 704007 w 7436580"/>
              <a:gd name="connsiteY166" fmla="*/ 2080006 h 2120467"/>
              <a:gd name="connsiteX167" fmla="*/ 647362 w 7436580"/>
              <a:gd name="connsiteY167" fmla="*/ 2088098 h 2120467"/>
              <a:gd name="connsiteX168" fmla="*/ 598810 w 7436580"/>
              <a:gd name="connsiteY168" fmla="*/ 2096191 h 2120467"/>
              <a:gd name="connsiteX169" fmla="*/ 493614 w 7436580"/>
              <a:gd name="connsiteY169" fmla="*/ 2112375 h 2120467"/>
              <a:gd name="connsiteX170" fmla="*/ 469338 w 7436580"/>
              <a:gd name="connsiteY170" fmla="*/ 2120467 h 2120467"/>
              <a:gd name="connsiteX171" fmla="*/ 145656 w 7436580"/>
              <a:gd name="connsiteY171" fmla="*/ 2112375 h 2120467"/>
              <a:gd name="connsiteX172" fmla="*/ 56644 w 7436580"/>
              <a:gd name="connsiteY172" fmla="*/ 2096191 h 2120467"/>
              <a:gd name="connsiteX173" fmla="*/ 0 w 7436580"/>
              <a:gd name="connsiteY173" fmla="*/ 2055730 h 2120467"/>
              <a:gd name="connsiteX0" fmla="*/ 906308 w 7445001"/>
              <a:gd name="connsiteY0" fmla="*/ 761005 h 2120467"/>
              <a:gd name="connsiteX1" fmla="*/ 954860 w 7445001"/>
              <a:gd name="connsiteY1" fmla="*/ 752913 h 2120467"/>
              <a:gd name="connsiteX2" fmla="*/ 1003412 w 7445001"/>
              <a:gd name="connsiteY2" fmla="*/ 736729 h 2120467"/>
              <a:gd name="connsiteX3" fmla="*/ 1076240 w 7445001"/>
              <a:gd name="connsiteY3" fmla="*/ 728637 h 2120467"/>
              <a:gd name="connsiteX4" fmla="*/ 1165253 w 7445001"/>
              <a:gd name="connsiteY4" fmla="*/ 696268 h 2120467"/>
              <a:gd name="connsiteX5" fmla="*/ 1229989 w 7445001"/>
              <a:gd name="connsiteY5" fmla="*/ 680084 h 2120467"/>
              <a:gd name="connsiteX6" fmla="*/ 1278541 w 7445001"/>
              <a:gd name="connsiteY6" fmla="*/ 647716 h 2120467"/>
              <a:gd name="connsiteX7" fmla="*/ 1302817 w 7445001"/>
              <a:gd name="connsiteY7" fmla="*/ 639624 h 2120467"/>
              <a:gd name="connsiteX8" fmla="*/ 1351370 w 7445001"/>
              <a:gd name="connsiteY8" fmla="*/ 607256 h 2120467"/>
              <a:gd name="connsiteX9" fmla="*/ 1399922 w 7445001"/>
              <a:gd name="connsiteY9" fmla="*/ 591072 h 2120467"/>
              <a:gd name="connsiteX10" fmla="*/ 1424198 w 7445001"/>
              <a:gd name="connsiteY10" fmla="*/ 582980 h 2120467"/>
              <a:gd name="connsiteX11" fmla="*/ 1472750 w 7445001"/>
              <a:gd name="connsiteY11" fmla="*/ 558704 h 2120467"/>
              <a:gd name="connsiteX12" fmla="*/ 1513210 w 7445001"/>
              <a:gd name="connsiteY12" fmla="*/ 550612 h 2120467"/>
              <a:gd name="connsiteX13" fmla="*/ 1561762 w 7445001"/>
              <a:gd name="connsiteY13" fmla="*/ 534428 h 2120467"/>
              <a:gd name="connsiteX14" fmla="*/ 1618407 w 7445001"/>
              <a:gd name="connsiteY14" fmla="*/ 526336 h 2120467"/>
              <a:gd name="connsiteX15" fmla="*/ 1691235 w 7445001"/>
              <a:gd name="connsiteY15" fmla="*/ 510152 h 2120467"/>
              <a:gd name="connsiteX16" fmla="*/ 1764063 w 7445001"/>
              <a:gd name="connsiteY16" fmla="*/ 502060 h 2120467"/>
              <a:gd name="connsiteX17" fmla="*/ 1942088 w 7445001"/>
              <a:gd name="connsiteY17" fmla="*/ 502060 h 2120467"/>
              <a:gd name="connsiteX18" fmla="*/ 2006824 w 7445001"/>
              <a:gd name="connsiteY18" fmla="*/ 518244 h 2120467"/>
              <a:gd name="connsiteX19" fmla="*/ 2031100 w 7445001"/>
              <a:gd name="connsiteY19" fmla="*/ 526336 h 2120467"/>
              <a:gd name="connsiteX20" fmla="*/ 2112021 w 7445001"/>
              <a:gd name="connsiteY20" fmla="*/ 534428 h 2120467"/>
              <a:gd name="connsiteX21" fmla="*/ 2395242 w 7445001"/>
              <a:gd name="connsiteY21" fmla="*/ 526336 h 2120467"/>
              <a:gd name="connsiteX22" fmla="*/ 2492347 w 7445001"/>
              <a:gd name="connsiteY22" fmla="*/ 510152 h 2120467"/>
              <a:gd name="connsiteX23" fmla="*/ 2565175 w 7445001"/>
              <a:gd name="connsiteY23" fmla="*/ 502060 h 2120467"/>
              <a:gd name="connsiteX24" fmla="*/ 2953593 w 7445001"/>
              <a:gd name="connsiteY24" fmla="*/ 485875 h 2120467"/>
              <a:gd name="connsiteX25" fmla="*/ 2985961 w 7445001"/>
              <a:gd name="connsiteY25" fmla="*/ 477783 h 2120467"/>
              <a:gd name="connsiteX26" fmla="*/ 3026421 w 7445001"/>
              <a:gd name="connsiteY26" fmla="*/ 469691 h 2120467"/>
              <a:gd name="connsiteX27" fmla="*/ 3155893 w 7445001"/>
              <a:gd name="connsiteY27" fmla="*/ 453507 h 2120467"/>
              <a:gd name="connsiteX28" fmla="*/ 3479575 w 7445001"/>
              <a:gd name="connsiteY28" fmla="*/ 445415 h 2120467"/>
              <a:gd name="connsiteX29" fmla="*/ 3722336 w 7445001"/>
              <a:gd name="connsiteY29" fmla="*/ 372587 h 2120467"/>
              <a:gd name="connsiteX30" fmla="*/ 4126938 w 7445001"/>
              <a:gd name="connsiteY30" fmla="*/ 356403 h 2120467"/>
              <a:gd name="connsiteX31" fmla="*/ 4806669 w 7445001"/>
              <a:gd name="connsiteY31" fmla="*/ 364495 h 2120467"/>
              <a:gd name="connsiteX32" fmla="*/ 3997465 w 7445001"/>
              <a:gd name="connsiteY32" fmla="*/ 461599 h 2120467"/>
              <a:gd name="connsiteX33" fmla="*/ 4232134 w 7445001"/>
              <a:gd name="connsiteY33" fmla="*/ 469691 h 2120467"/>
              <a:gd name="connsiteX34" fmla="*/ 4515355 w 7445001"/>
              <a:gd name="connsiteY34" fmla="*/ 461599 h 2120467"/>
              <a:gd name="connsiteX35" fmla="*/ 4555816 w 7445001"/>
              <a:gd name="connsiteY35" fmla="*/ 453507 h 2120467"/>
              <a:gd name="connsiteX36" fmla="*/ 4782393 w 7445001"/>
              <a:gd name="connsiteY36" fmla="*/ 445415 h 2120467"/>
              <a:gd name="connsiteX37" fmla="*/ 4887589 w 7445001"/>
              <a:gd name="connsiteY37" fmla="*/ 429231 h 2120467"/>
              <a:gd name="connsiteX38" fmla="*/ 4911865 w 7445001"/>
              <a:gd name="connsiteY38" fmla="*/ 421139 h 2120467"/>
              <a:gd name="connsiteX39" fmla="*/ 5122258 w 7445001"/>
              <a:gd name="connsiteY39" fmla="*/ 404955 h 2120467"/>
              <a:gd name="connsiteX40" fmla="*/ 5211270 w 7445001"/>
              <a:gd name="connsiteY40" fmla="*/ 388771 h 2120467"/>
              <a:gd name="connsiteX41" fmla="*/ 5235547 w 7445001"/>
              <a:gd name="connsiteY41" fmla="*/ 380679 h 2120467"/>
              <a:gd name="connsiteX42" fmla="*/ 5284099 w 7445001"/>
              <a:gd name="connsiteY42" fmla="*/ 372587 h 2120467"/>
              <a:gd name="connsiteX43" fmla="*/ 5365019 w 7445001"/>
              <a:gd name="connsiteY43" fmla="*/ 356403 h 2120467"/>
              <a:gd name="connsiteX44" fmla="*/ 5429755 w 7445001"/>
              <a:gd name="connsiteY44" fmla="*/ 348311 h 2120467"/>
              <a:gd name="connsiteX45" fmla="*/ 5591596 w 7445001"/>
              <a:gd name="connsiteY45" fmla="*/ 324035 h 2120467"/>
              <a:gd name="connsiteX46" fmla="*/ 5777713 w 7445001"/>
              <a:gd name="connsiteY46" fmla="*/ 315943 h 2120467"/>
              <a:gd name="connsiteX47" fmla="*/ 5891001 w 7445001"/>
              <a:gd name="connsiteY47" fmla="*/ 299759 h 2120467"/>
              <a:gd name="connsiteX48" fmla="*/ 5988106 w 7445001"/>
              <a:gd name="connsiteY48" fmla="*/ 283575 h 2120467"/>
              <a:gd name="connsiteX49" fmla="*/ 6020474 w 7445001"/>
              <a:gd name="connsiteY49" fmla="*/ 267391 h 2120467"/>
              <a:gd name="connsiteX50" fmla="*/ 6060934 w 7445001"/>
              <a:gd name="connsiteY50" fmla="*/ 259298 h 2120467"/>
              <a:gd name="connsiteX51" fmla="*/ 6125670 w 7445001"/>
              <a:gd name="connsiteY51" fmla="*/ 243114 h 2120467"/>
              <a:gd name="connsiteX52" fmla="*/ 6158039 w 7445001"/>
              <a:gd name="connsiteY52" fmla="*/ 235022 h 2120467"/>
              <a:gd name="connsiteX53" fmla="*/ 6230867 w 7445001"/>
              <a:gd name="connsiteY53" fmla="*/ 210746 h 2120467"/>
              <a:gd name="connsiteX54" fmla="*/ 6255143 w 7445001"/>
              <a:gd name="connsiteY54" fmla="*/ 202654 h 2120467"/>
              <a:gd name="connsiteX55" fmla="*/ 6287511 w 7445001"/>
              <a:gd name="connsiteY55" fmla="*/ 194562 h 2120467"/>
              <a:gd name="connsiteX56" fmla="*/ 6311787 w 7445001"/>
              <a:gd name="connsiteY56" fmla="*/ 186470 h 2120467"/>
              <a:gd name="connsiteX57" fmla="*/ 6376523 w 7445001"/>
              <a:gd name="connsiteY57" fmla="*/ 170286 h 2120467"/>
              <a:gd name="connsiteX58" fmla="*/ 6473628 w 7445001"/>
              <a:gd name="connsiteY58" fmla="*/ 137918 h 2120467"/>
              <a:gd name="connsiteX59" fmla="*/ 6497904 w 7445001"/>
              <a:gd name="connsiteY59" fmla="*/ 129826 h 2120467"/>
              <a:gd name="connsiteX60" fmla="*/ 6522180 w 7445001"/>
              <a:gd name="connsiteY60" fmla="*/ 121734 h 2120467"/>
              <a:gd name="connsiteX61" fmla="*/ 6554548 w 7445001"/>
              <a:gd name="connsiteY61" fmla="*/ 105550 h 2120467"/>
              <a:gd name="connsiteX62" fmla="*/ 6635469 w 7445001"/>
              <a:gd name="connsiteY62" fmla="*/ 97458 h 2120467"/>
              <a:gd name="connsiteX63" fmla="*/ 6667837 w 7445001"/>
              <a:gd name="connsiteY63" fmla="*/ 89366 h 2120467"/>
              <a:gd name="connsiteX64" fmla="*/ 6813493 w 7445001"/>
              <a:gd name="connsiteY64" fmla="*/ 73182 h 2120467"/>
              <a:gd name="connsiteX65" fmla="*/ 6942966 w 7445001"/>
              <a:gd name="connsiteY65" fmla="*/ 56998 h 2120467"/>
              <a:gd name="connsiteX66" fmla="*/ 6967242 w 7445001"/>
              <a:gd name="connsiteY66" fmla="*/ 48906 h 2120467"/>
              <a:gd name="connsiteX67" fmla="*/ 7153359 w 7445001"/>
              <a:gd name="connsiteY67" fmla="*/ 32722 h 2120467"/>
              <a:gd name="connsiteX68" fmla="*/ 7266647 w 7445001"/>
              <a:gd name="connsiteY68" fmla="*/ 16537 h 2120467"/>
              <a:gd name="connsiteX69" fmla="*/ 7436580 w 7445001"/>
              <a:gd name="connsiteY69" fmla="*/ 352 h 2120467"/>
              <a:gd name="connsiteX70" fmla="*/ 7436580 w 7445001"/>
              <a:gd name="connsiteY70" fmla="*/ 639624 h 2120467"/>
              <a:gd name="connsiteX71" fmla="*/ 7315200 w 7445001"/>
              <a:gd name="connsiteY71" fmla="*/ 655808 h 2120467"/>
              <a:gd name="connsiteX72" fmla="*/ 7226187 w 7445001"/>
              <a:gd name="connsiteY72" fmla="*/ 712452 h 2120467"/>
              <a:gd name="connsiteX73" fmla="*/ 7048162 w 7445001"/>
              <a:gd name="connsiteY73" fmla="*/ 793373 h 2120467"/>
              <a:gd name="connsiteX74" fmla="*/ 6999610 w 7445001"/>
              <a:gd name="connsiteY74" fmla="*/ 817649 h 2120467"/>
              <a:gd name="connsiteX75" fmla="*/ 6910598 w 7445001"/>
              <a:gd name="connsiteY75" fmla="*/ 841925 h 2120467"/>
              <a:gd name="connsiteX76" fmla="*/ 6870138 w 7445001"/>
              <a:gd name="connsiteY76" fmla="*/ 858109 h 2120467"/>
              <a:gd name="connsiteX77" fmla="*/ 6821585 w 7445001"/>
              <a:gd name="connsiteY77" fmla="*/ 866201 h 2120467"/>
              <a:gd name="connsiteX78" fmla="*/ 6708297 w 7445001"/>
              <a:gd name="connsiteY78" fmla="*/ 906661 h 2120467"/>
              <a:gd name="connsiteX79" fmla="*/ 6667837 w 7445001"/>
              <a:gd name="connsiteY79" fmla="*/ 922845 h 2120467"/>
              <a:gd name="connsiteX80" fmla="*/ 6603100 w 7445001"/>
              <a:gd name="connsiteY80" fmla="*/ 939029 h 2120467"/>
              <a:gd name="connsiteX81" fmla="*/ 6570732 w 7445001"/>
              <a:gd name="connsiteY81" fmla="*/ 955214 h 2120467"/>
              <a:gd name="connsiteX82" fmla="*/ 6530272 w 7445001"/>
              <a:gd name="connsiteY82" fmla="*/ 963306 h 2120467"/>
              <a:gd name="connsiteX83" fmla="*/ 6489812 w 7445001"/>
              <a:gd name="connsiteY83" fmla="*/ 979490 h 2120467"/>
              <a:gd name="connsiteX84" fmla="*/ 6441260 w 7445001"/>
              <a:gd name="connsiteY84" fmla="*/ 995674 h 2120467"/>
              <a:gd name="connsiteX85" fmla="*/ 6408892 w 7445001"/>
              <a:gd name="connsiteY85" fmla="*/ 1003766 h 2120467"/>
              <a:gd name="connsiteX86" fmla="*/ 6376523 w 7445001"/>
              <a:gd name="connsiteY86" fmla="*/ 1019950 h 2120467"/>
              <a:gd name="connsiteX87" fmla="*/ 6263235 w 7445001"/>
              <a:gd name="connsiteY87" fmla="*/ 1044226 h 2120467"/>
              <a:gd name="connsiteX88" fmla="*/ 6174223 w 7445001"/>
              <a:gd name="connsiteY88" fmla="*/ 1068502 h 2120467"/>
              <a:gd name="connsiteX89" fmla="*/ 6149947 w 7445001"/>
              <a:gd name="connsiteY89" fmla="*/ 1076594 h 2120467"/>
              <a:gd name="connsiteX90" fmla="*/ 6117578 w 7445001"/>
              <a:gd name="connsiteY90" fmla="*/ 1084686 h 2120467"/>
              <a:gd name="connsiteX91" fmla="*/ 6012382 w 7445001"/>
              <a:gd name="connsiteY91" fmla="*/ 1117054 h 2120467"/>
              <a:gd name="connsiteX92" fmla="*/ 5963830 w 7445001"/>
              <a:gd name="connsiteY92" fmla="*/ 1141330 h 2120467"/>
              <a:gd name="connsiteX93" fmla="*/ 5907185 w 7445001"/>
              <a:gd name="connsiteY93" fmla="*/ 1165606 h 2120467"/>
              <a:gd name="connsiteX94" fmla="*/ 5882909 w 7445001"/>
              <a:gd name="connsiteY94" fmla="*/ 1181791 h 2120467"/>
              <a:gd name="connsiteX95" fmla="*/ 5826265 w 7445001"/>
              <a:gd name="connsiteY95" fmla="*/ 1197975 h 2120467"/>
              <a:gd name="connsiteX96" fmla="*/ 5793897 w 7445001"/>
              <a:gd name="connsiteY96" fmla="*/ 1214159 h 2120467"/>
              <a:gd name="connsiteX97" fmla="*/ 5745345 w 7445001"/>
              <a:gd name="connsiteY97" fmla="*/ 1230343 h 2120467"/>
              <a:gd name="connsiteX98" fmla="*/ 5721069 w 7445001"/>
              <a:gd name="connsiteY98" fmla="*/ 1238435 h 2120467"/>
              <a:gd name="connsiteX99" fmla="*/ 5640148 w 7445001"/>
              <a:gd name="connsiteY99" fmla="*/ 1254619 h 2120467"/>
              <a:gd name="connsiteX100" fmla="*/ 5591596 w 7445001"/>
              <a:gd name="connsiteY100" fmla="*/ 1262711 h 2120467"/>
              <a:gd name="connsiteX101" fmla="*/ 5543044 w 7445001"/>
              <a:gd name="connsiteY101" fmla="*/ 1278895 h 2120467"/>
              <a:gd name="connsiteX102" fmla="*/ 5518768 w 7445001"/>
              <a:gd name="connsiteY102" fmla="*/ 1295079 h 2120467"/>
              <a:gd name="connsiteX103" fmla="*/ 5454031 w 7445001"/>
              <a:gd name="connsiteY103" fmla="*/ 1311263 h 2120467"/>
              <a:gd name="connsiteX104" fmla="*/ 5421663 w 7445001"/>
              <a:gd name="connsiteY104" fmla="*/ 1327447 h 2120467"/>
              <a:gd name="connsiteX105" fmla="*/ 5365019 w 7445001"/>
              <a:gd name="connsiteY105" fmla="*/ 1351723 h 2120467"/>
              <a:gd name="connsiteX106" fmla="*/ 5340743 w 7445001"/>
              <a:gd name="connsiteY106" fmla="*/ 1367907 h 2120467"/>
              <a:gd name="connsiteX107" fmla="*/ 5308375 w 7445001"/>
              <a:gd name="connsiteY107" fmla="*/ 1375999 h 2120467"/>
              <a:gd name="connsiteX108" fmla="*/ 5219362 w 7445001"/>
              <a:gd name="connsiteY108" fmla="*/ 1400275 h 2120467"/>
              <a:gd name="connsiteX109" fmla="*/ 5195086 w 7445001"/>
              <a:gd name="connsiteY109" fmla="*/ 1416460 h 2120467"/>
              <a:gd name="connsiteX110" fmla="*/ 5138442 w 7445001"/>
              <a:gd name="connsiteY110" fmla="*/ 1432644 h 2120467"/>
              <a:gd name="connsiteX111" fmla="*/ 5073706 w 7445001"/>
              <a:gd name="connsiteY111" fmla="*/ 1456920 h 2120467"/>
              <a:gd name="connsiteX112" fmla="*/ 5049430 w 7445001"/>
              <a:gd name="connsiteY112" fmla="*/ 1465012 h 2120467"/>
              <a:gd name="connsiteX113" fmla="*/ 5017062 w 7445001"/>
              <a:gd name="connsiteY113" fmla="*/ 1473104 h 2120467"/>
              <a:gd name="connsiteX114" fmla="*/ 4992785 w 7445001"/>
              <a:gd name="connsiteY114" fmla="*/ 1481196 h 2120467"/>
              <a:gd name="connsiteX115" fmla="*/ 4944233 w 7445001"/>
              <a:gd name="connsiteY115" fmla="*/ 1489288 h 2120467"/>
              <a:gd name="connsiteX116" fmla="*/ 4911865 w 7445001"/>
              <a:gd name="connsiteY116" fmla="*/ 1497380 h 2120467"/>
              <a:gd name="connsiteX117" fmla="*/ 4822853 w 7445001"/>
              <a:gd name="connsiteY117" fmla="*/ 1513564 h 2120467"/>
              <a:gd name="connsiteX118" fmla="*/ 4782393 w 7445001"/>
              <a:gd name="connsiteY118" fmla="*/ 1529748 h 2120467"/>
              <a:gd name="connsiteX119" fmla="*/ 4733840 w 7445001"/>
              <a:gd name="connsiteY119" fmla="*/ 1545932 h 2120467"/>
              <a:gd name="connsiteX120" fmla="*/ 4644828 w 7445001"/>
              <a:gd name="connsiteY120" fmla="*/ 1570208 h 2120467"/>
              <a:gd name="connsiteX121" fmla="*/ 4572000 w 7445001"/>
              <a:gd name="connsiteY121" fmla="*/ 1578300 h 2120467"/>
              <a:gd name="connsiteX122" fmla="*/ 4474895 w 7445001"/>
              <a:gd name="connsiteY122" fmla="*/ 1594484 h 2120467"/>
              <a:gd name="connsiteX123" fmla="*/ 4426343 w 7445001"/>
              <a:gd name="connsiteY123" fmla="*/ 1602576 h 2120467"/>
              <a:gd name="connsiteX124" fmla="*/ 4361607 w 7445001"/>
              <a:gd name="connsiteY124" fmla="*/ 1610668 h 2120467"/>
              <a:gd name="connsiteX125" fmla="*/ 4272594 w 7445001"/>
              <a:gd name="connsiteY125" fmla="*/ 1626852 h 2120467"/>
              <a:gd name="connsiteX126" fmla="*/ 4046017 w 7445001"/>
              <a:gd name="connsiteY126" fmla="*/ 1634945 h 2120467"/>
              <a:gd name="connsiteX127" fmla="*/ 3940821 w 7445001"/>
              <a:gd name="connsiteY127" fmla="*/ 1643037 h 2120467"/>
              <a:gd name="connsiteX128" fmla="*/ 3908453 w 7445001"/>
              <a:gd name="connsiteY128" fmla="*/ 1651129 h 2120467"/>
              <a:gd name="connsiteX129" fmla="*/ 3843716 w 7445001"/>
              <a:gd name="connsiteY129" fmla="*/ 1659221 h 2120467"/>
              <a:gd name="connsiteX130" fmla="*/ 3738520 w 7445001"/>
              <a:gd name="connsiteY130" fmla="*/ 1675405 h 2120467"/>
              <a:gd name="connsiteX131" fmla="*/ 3698060 w 7445001"/>
              <a:gd name="connsiteY131" fmla="*/ 1683497 h 2120467"/>
              <a:gd name="connsiteX132" fmla="*/ 3609047 w 7445001"/>
              <a:gd name="connsiteY132" fmla="*/ 1691589 h 2120467"/>
              <a:gd name="connsiteX133" fmla="*/ 3544311 w 7445001"/>
              <a:gd name="connsiteY133" fmla="*/ 1707773 h 2120467"/>
              <a:gd name="connsiteX134" fmla="*/ 3342010 w 7445001"/>
              <a:gd name="connsiteY134" fmla="*/ 1723957 h 2120467"/>
              <a:gd name="connsiteX135" fmla="*/ 3261090 w 7445001"/>
              <a:gd name="connsiteY135" fmla="*/ 1732049 h 2120467"/>
              <a:gd name="connsiteX136" fmla="*/ 2905040 w 7445001"/>
              <a:gd name="connsiteY136" fmla="*/ 1748233 h 2120467"/>
              <a:gd name="connsiteX137" fmla="*/ 2807936 w 7445001"/>
              <a:gd name="connsiteY137" fmla="*/ 1764417 h 2120467"/>
              <a:gd name="connsiteX138" fmla="*/ 2767476 w 7445001"/>
              <a:gd name="connsiteY138" fmla="*/ 1772509 h 2120467"/>
              <a:gd name="connsiteX139" fmla="*/ 2613727 w 7445001"/>
              <a:gd name="connsiteY139" fmla="*/ 1788693 h 2120467"/>
              <a:gd name="connsiteX140" fmla="*/ 2524715 w 7445001"/>
              <a:gd name="connsiteY140" fmla="*/ 1812969 h 2120467"/>
              <a:gd name="connsiteX141" fmla="*/ 2492347 w 7445001"/>
              <a:gd name="connsiteY141" fmla="*/ 1821061 h 2120467"/>
              <a:gd name="connsiteX142" fmla="*/ 2451886 w 7445001"/>
              <a:gd name="connsiteY142" fmla="*/ 1829153 h 2120467"/>
              <a:gd name="connsiteX143" fmla="*/ 2338598 w 7445001"/>
              <a:gd name="connsiteY143" fmla="*/ 1845337 h 2120467"/>
              <a:gd name="connsiteX144" fmla="*/ 2314322 w 7445001"/>
              <a:gd name="connsiteY144" fmla="*/ 1853429 h 2120467"/>
              <a:gd name="connsiteX145" fmla="*/ 2233401 w 7445001"/>
              <a:gd name="connsiteY145" fmla="*/ 1869614 h 2120467"/>
              <a:gd name="connsiteX146" fmla="*/ 2168665 w 7445001"/>
              <a:gd name="connsiteY146" fmla="*/ 1885798 h 2120467"/>
              <a:gd name="connsiteX147" fmla="*/ 2144389 w 7445001"/>
              <a:gd name="connsiteY147" fmla="*/ 1893890 h 2120467"/>
              <a:gd name="connsiteX148" fmla="*/ 2112021 w 7445001"/>
              <a:gd name="connsiteY148" fmla="*/ 1901982 h 2120467"/>
              <a:gd name="connsiteX149" fmla="*/ 2087745 w 7445001"/>
              <a:gd name="connsiteY149" fmla="*/ 1910074 h 2120467"/>
              <a:gd name="connsiteX150" fmla="*/ 2055377 w 7445001"/>
              <a:gd name="connsiteY150" fmla="*/ 1918166 h 2120467"/>
              <a:gd name="connsiteX151" fmla="*/ 2031100 w 7445001"/>
              <a:gd name="connsiteY151" fmla="*/ 1926258 h 2120467"/>
              <a:gd name="connsiteX152" fmla="*/ 1998732 w 7445001"/>
              <a:gd name="connsiteY152" fmla="*/ 1934350 h 2120467"/>
              <a:gd name="connsiteX153" fmla="*/ 1974456 w 7445001"/>
              <a:gd name="connsiteY153" fmla="*/ 1942442 h 2120467"/>
              <a:gd name="connsiteX154" fmla="*/ 1869260 w 7445001"/>
              <a:gd name="connsiteY154" fmla="*/ 1950534 h 2120467"/>
              <a:gd name="connsiteX155" fmla="*/ 1351370 w 7445001"/>
              <a:gd name="connsiteY155" fmla="*/ 1958626 h 2120467"/>
              <a:gd name="connsiteX156" fmla="*/ 1254265 w 7445001"/>
              <a:gd name="connsiteY156" fmla="*/ 1974810 h 2120467"/>
              <a:gd name="connsiteX157" fmla="*/ 1229989 w 7445001"/>
              <a:gd name="connsiteY157" fmla="*/ 1982902 h 2120467"/>
              <a:gd name="connsiteX158" fmla="*/ 1189529 w 7445001"/>
              <a:gd name="connsiteY158" fmla="*/ 1990994 h 2120467"/>
              <a:gd name="connsiteX159" fmla="*/ 1140977 w 7445001"/>
              <a:gd name="connsiteY159" fmla="*/ 2007178 h 2120467"/>
              <a:gd name="connsiteX160" fmla="*/ 1068148 w 7445001"/>
              <a:gd name="connsiteY160" fmla="*/ 2023362 h 2120467"/>
              <a:gd name="connsiteX161" fmla="*/ 995320 w 7445001"/>
              <a:gd name="connsiteY161" fmla="*/ 2031454 h 2120467"/>
              <a:gd name="connsiteX162" fmla="*/ 946768 w 7445001"/>
              <a:gd name="connsiteY162" fmla="*/ 2039546 h 2120467"/>
              <a:gd name="connsiteX163" fmla="*/ 825387 w 7445001"/>
              <a:gd name="connsiteY163" fmla="*/ 2055730 h 2120467"/>
              <a:gd name="connsiteX164" fmla="*/ 784927 w 7445001"/>
              <a:gd name="connsiteY164" fmla="*/ 2063822 h 2120467"/>
              <a:gd name="connsiteX165" fmla="*/ 736375 w 7445001"/>
              <a:gd name="connsiteY165" fmla="*/ 2071914 h 2120467"/>
              <a:gd name="connsiteX166" fmla="*/ 704007 w 7445001"/>
              <a:gd name="connsiteY166" fmla="*/ 2080006 h 2120467"/>
              <a:gd name="connsiteX167" fmla="*/ 647362 w 7445001"/>
              <a:gd name="connsiteY167" fmla="*/ 2088098 h 2120467"/>
              <a:gd name="connsiteX168" fmla="*/ 598810 w 7445001"/>
              <a:gd name="connsiteY168" fmla="*/ 2096191 h 2120467"/>
              <a:gd name="connsiteX169" fmla="*/ 493614 w 7445001"/>
              <a:gd name="connsiteY169" fmla="*/ 2112375 h 2120467"/>
              <a:gd name="connsiteX170" fmla="*/ 469338 w 7445001"/>
              <a:gd name="connsiteY170" fmla="*/ 2120467 h 2120467"/>
              <a:gd name="connsiteX171" fmla="*/ 145656 w 7445001"/>
              <a:gd name="connsiteY171" fmla="*/ 2112375 h 2120467"/>
              <a:gd name="connsiteX172" fmla="*/ 56644 w 7445001"/>
              <a:gd name="connsiteY172" fmla="*/ 2096191 h 2120467"/>
              <a:gd name="connsiteX173" fmla="*/ 0 w 7445001"/>
              <a:gd name="connsiteY173" fmla="*/ 2055730 h 212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7445001" h="2120467">
                <a:moveTo>
                  <a:pt x="906308" y="761005"/>
                </a:moveTo>
                <a:cubicBezTo>
                  <a:pt x="922492" y="758308"/>
                  <a:pt x="938943" y="756892"/>
                  <a:pt x="954860" y="752913"/>
                </a:cubicBezTo>
                <a:cubicBezTo>
                  <a:pt x="971410" y="748775"/>
                  <a:pt x="986457" y="738613"/>
                  <a:pt x="1003412" y="736729"/>
                </a:cubicBezTo>
                <a:lnTo>
                  <a:pt x="1076240" y="728637"/>
                </a:lnTo>
                <a:cubicBezTo>
                  <a:pt x="1115549" y="702429"/>
                  <a:pt x="1099027" y="709513"/>
                  <a:pt x="1165253" y="696268"/>
                </a:cubicBezTo>
                <a:cubicBezTo>
                  <a:pt x="1176463" y="694026"/>
                  <a:pt x="1215993" y="687860"/>
                  <a:pt x="1229989" y="680084"/>
                </a:cubicBezTo>
                <a:cubicBezTo>
                  <a:pt x="1246992" y="670638"/>
                  <a:pt x="1260088" y="653867"/>
                  <a:pt x="1278541" y="647716"/>
                </a:cubicBezTo>
                <a:cubicBezTo>
                  <a:pt x="1286633" y="645019"/>
                  <a:pt x="1295361" y="643766"/>
                  <a:pt x="1302817" y="639624"/>
                </a:cubicBezTo>
                <a:cubicBezTo>
                  <a:pt x="1319820" y="630178"/>
                  <a:pt x="1332917" y="613407"/>
                  <a:pt x="1351370" y="607256"/>
                </a:cubicBezTo>
                <a:lnTo>
                  <a:pt x="1399922" y="591072"/>
                </a:lnTo>
                <a:cubicBezTo>
                  <a:pt x="1408014" y="588375"/>
                  <a:pt x="1417101" y="587711"/>
                  <a:pt x="1424198" y="582980"/>
                </a:cubicBezTo>
                <a:cubicBezTo>
                  <a:pt x="1447931" y="567158"/>
                  <a:pt x="1445948" y="565404"/>
                  <a:pt x="1472750" y="558704"/>
                </a:cubicBezTo>
                <a:cubicBezTo>
                  <a:pt x="1486093" y="555368"/>
                  <a:pt x="1499941" y="554231"/>
                  <a:pt x="1513210" y="550612"/>
                </a:cubicBezTo>
                <a:cubicBezTo>
                  <a:pt x="1529668" y="546123"/>
                  <a:pt x="1544874" y="536841"/>
                  <a:pt x="1561762" y="534428"/>
                </a:cubicBezTo>
                <a:cubicBezTo>
                  <a:pt x="1580644" y="531731"/>
                  <a:pt x="1599641" y="529748"/>
                  <a:pt x="1618407" y="526336"/>
                </a:cubicBezTo>
                <a:cubicBezTo>
                  <a:pt x="1683199" y="514556"/>
                  <a:pt x="1616273" y="520861"/>
                  <a:pt x="1691235" y="510152"/>
                </a:cubicBezTo>
                <a:cubicBezTo>
                  <a:pt x="1715415" y="506698"/>
                  <a:pt x="1739787" y="504757"/>
                  <a:pt x="1764063" y="502060"/>
                </a:cubicBezTo>
                <a:cubicBezTo>
                  <a:pt x="1837736" y="483642"/>
                  <a:pt x="1810995" y="486934"/>
                  <a:pt x="1942088" y="502060"/>
                </a:cubicBezTo>
                <a:cubicBezTo>
                  <a:pt x="1964184" y="504610"/>
                  <a:pt x="1985723" y="511210"/>
                  <a:pt x="2006824" y="518244"/>
                </a:cubicBezTo>
                <a:cubicBezTo>
                  <a:pt x="2014916" y="520941"/>
                  <a:pt x="2022669" y="525039"/>
                  <a:pt x="2031100" y="526336"/>
                </a:cubicBezTo>
                <a:cubicBezTo>
                  <a:pt x="2057893" y="530458"/>
                  <a:pt x="2085047" y="531731"/>
                  <a:pt x="2112021" y="534428"/>
                </a:cubicBezTo>
                <a:lnTo>
                  <a:pt x="2395242" y="526336"/>
                </a:lnTo>
                <a:cubicBezTo>
                  <a:pt x="2619315" y="516151"/>
                  <a:pt x="2395040" y="526370"/>
                  <a:pt x="2492347" y="510152"/>
                </a:cubicBezTo>
                <a:cubicBezTo>
                  <a:pt x="2516440" y="506137"/>
                  <a:pt x="2540899" y="504757"/>
                  <a:pt x="2565175" y="502060"/>
                </a:cubicBezTo>
                <a:cubicBezTo>
                  <a:pt x="2715839" y="464394"/>
                  <a:pt x="2553046" y="502565"/>
                  <a:pt x="2953593" y="485875"/>
                </a:cubicBezTo>
                <a:cubicBezTo>
                  <a:pt x="2964705" y="485412"/>
                  <a:pt x="2975104" y="480196"/>
                  <a:pt x="2985961" y="477783"/>
                </a:cubicBezTo>
                <a:cubicBezTo>
                  <a:pt x="2999387" y="474799"/>
                  <a:pt x="3012805" y="471636"/>
                  <a:pt x="3026421" y="469691"/>
                </a:cubicBezTo>
                <a:cubicBezTo>
                  <a:pt x="3069477" y="463540"/>
                  <a:pt x="3112405" y="454208"/>
                  <a:pt x="3155893" y="453507"/>
                </a:cubicBezTo>
                <a:lnTo>
                  <a:pt x="3479575" y="445415"/>
                </a:lnTo>
                <a:cubicBezTo>
                  <a:pt x="3493062" y="442718"/>
                  <a:pt x="3614442" y="387422"/>
                  <a:pt x="3722336" y="372587"/>
                </a:cubicBezTo>
                <a:cubicBezTo>
                  <a:pt x="3830230" y="357752"/>
                  <a:pt x="3946216" y="357752"/>
                  <a:pt x="4126938" y="356403"/>
                </a:cubicBezTo>
                <a:lnTo>
                  <a:pt x="4806669" y="364495"/>
                </a:lnTo>
                <a:cubicBezTo>
                  <a:pt x="4785090" y="382028"/>
                  <a:pt x="3967465" y="456599"/>
                  <a:pt x="3997465" y="461599"/>
                </a:cubicBezTo>
                <a:lnTo>
                  <a:pt x="4232134" y="469691"/>
                </a:lnTo>
                <a:lnTo>
                  <a:pt x="4515355" y="461599"/>
                </a:lnTo>
                <a:cubicBezTo>
                  <a:pt x="4529099" y="461070"/>
                  <a:pt x="4542087" y="454339"/>
                  <a:pt x="4555816" y="453507"/>
                </a:cubicBezTo>
                <a:cubicBezTo>
                  <a:pt x="4631251" y="448935"/>
                  <a:pt x="4706867" y="448112"/>
                  <a:pt x="4782393" y="445415"/>
                </a:cubicBezTo>
                <a:cubicBezTo>
                  <a:pt x="4840826" y="425937"/>
                  <a:pt x="4771359" y="447112"/>
                  <a:pt x="4887589" y="429231"/>
                </a:cubicBezTo>
                <a:cubicBezTo>
                  <a:pt x="4896020" y="427934"/>
                  <a:pt x="4903451" y="422541"/>
                  <a:pt x="4911865" y="421139"/>
                </a:cubicBezTo>
                <a:cubicBezTo>
                  <a:pt x="4969311" y="411565"/>
                  <a:pt x="5075093" y="407729"/>
                  <a:pt x="5122258" y="404955"/>
                </a:cubicBezTo>
                <a:cubicBezTo>
                  <a:pt x="5177931" y="386397"/>
                  <a:pt x="5110622" y="407071"/>
                  <a:pt x="5211270" y="388771"/>
                </a:cubicBezTo>
                <a:cubicBezTo>
                  <a:pt x="5219662" y="387245"/>
                  <a:pt x="5227220" y="382529"/>
                  <a:pt x="5235547" y="380679"/>
                </a:cubicBezTo>
                <a:cubicBezTo>
                  <a:pt x="5251564" y="377120"/>
                  <a:pt x="5267973" y="375611"/>
                  <a:pt x="5284099" y="372587"/>
                </a:cubicBezTo>
                <a:cubicBezTo>
                  <a:pt x="5311135" y="367518"/>
                  <a:pt x="5337724" y="359815"/>
                  <a:pt x="5365019" y="356403"/>
                </a:cubicBezTo>
                <a:cubicBezTo>
                  <a:pt x="5386598" y="353706"/>
                  <a:pt x="5408304" y="351886"/>
                  <a:pt x="5429755" y="348311"/>
                </a:cubicBezTo>
                <a:cubicBezTo>
                  <a:pt x="5530982" y="331440"/>
                  <a:pt x="5346811" y="334678"/>
                  <a:pt x="5591596" y="324035"/>
                </a:cubicBezTo>
                <a:lnTo>
                  <a:pt x="5777713" y="315943"/>
                </a:lnTo>
                <a:cubicBezTo>
                  <a:pt x="5851143" y="301257"/>
                  <a:pt x="5788487" y="312573"/>
                  <a:pt x="5891001" y="299759"/>
                </a:cubicBezTo>
                <a:cubicBezTo>
                  <a:pt x="5944535" y="293067"/>
                  <a:pt x="5941005" y="292995"/>
                  <a:pt x="5988106" y="283575"/>
                </a:cubicBezTo>
                <a:cubicBezTo>
                  <a:pt x="5998895" y="278180"/>
                  <a:pt x="6009030" y="271206"/>
                  <a:pt x="6020474" y="267391"/>
                </a:cubicBezTo>
                <a:cubicBezTo>
                  <a:pt x="6033522" y="263041"/>
                  <a:pt x="6047532" y="262391"/>
                  <a:pt x="6060934" y="259298"/>
                </a:cubicBezTo>
                <a:cubicBezTo>
                  <a:pt x="6082607" y="254296"/>
                  <a:pt x="6104091" y="248509"/>
                  <a:pt x="6125670" y="243114"/>
                </a:cubicBezTo>
                <a:lnTo>
                  <a:pt x="6158039" y="235022"/>
                </a:lnTo>
                <a:cubicBezTo>
                  <a:pt x="6211881" y="208101"/>
                  <a:pt x="6168121" y="226433"/>
                  <a:pt x="6230867" y="210746"/>
                </a:cubicBezTo>
                <a:cubicBezTo>
                  <a:pt x="6239142" y="208677"/>
                  <a:pt x="6246941" y="204997"/>
                  <a:pt x="6255143" y="202654"/>
                </a:cubicBezTo>
                <a:cubicBezTo>
                  <a:pt x="6265836" y="199599"/>
                  <a:pt x="6276818" y="197617"/>
                  <a:pt x="6287511" y="194562"/>
                </a:cubicBezTo>
                <a:cubicBezTo>
                  <a:pt x="6295713" y="192219"/>
                  <a:pt x="6303558" y="188714"/>
                  <a:pt x="6311787" y="186470"/>
                </a:cubicBezTo>
                <a:cubicBezTo>
                  <a:pt x="6333246" y="180618"/>
                  <a:pt x="6355422" y="177320"/>
                  <a:pt x="6376523" y="170286"/>
                </a:cubicBezTo>
                <a:lnTo>
                  <a:pt x="6473628" y="137918"/>
                </a:lnTo>
                <a:lnTo>
                  <a:pt x="6497904" y="129826"/>
                </a:lnTo>
                <a:cubicBezTo>
                  <a:pt x="6505996" y="127129"/>
                  <a:pt x="6514551" y="125549"/>
                  <a:pt x="6522180" y="121734"/>
                </a:cubicBezTo>
                <a:cubicBezTo>
                  <a:pt x="6532969" y="116339"/>
                  <a:pt x="6542753" y="108077"/>
                  <a:pt x="6554548" y="105550"/>
                </a:cubicBezTo>
                <a:cubicBezTo>
                  <a:pt x="6581054" y="99870"/>
                  <a:pt x="6608495" y="100155"/>
                  <a:pt x="6635469" y="97458"/>
                </a:cubicBezTo>
                <a:cubicBezTo>
                  <a:pt x="6646258" y="94761"/>
                  <a:pt x="6656867" y="91194"/>
                  <a:pt x="6667837" y="89366"/>
                </a:cubicBezTo>
                <a:cubicBezTo>
                  <a:pt x="6704343" y="83282"/>
                  <a:pt x="6779654" y="76744"/>
                  <a:pt x="6813493" y="73182"/>
                </a:cubicBezTo>
                <a:cubicBezTo>
                  <a:pt x="6891003" y="65023"/>
                  <a:pt x="6873289" y="66952"/>
                  <a:pt x="6942966" y="56998"/>
                </a:cubicBezTo>
                <a:cubicBezTo>
                  <a:pt x="6951058" y="54301"/>
                  <a:pt x="6958769" y="49884"/>
                  <a:pt x="6967242" y="48906"/>
                </a:cubicBezTo>
                <a:cubicBezTo>
                  <a:pt x="7029105" y="41768"/>
                  <a:pt x="7153359" y="32722"/>
                  <a:pt x="7153359" y="32722"/>
                </a:cubicBezTo>
                <a:cubicBezTo>
                  <a:pt x="7196932" y="21828"/>
                  <a:pt x="7219443" y="21932"/>
                  <a:pt x="7266647" y="16537"/>
                </a:cubicBezTo>
                <a:cubicBezTo>
                  <a:pt x="7313851" y="11142"/>
                  <a:pt x="7409606" y="-2345"/>
                  <a:pt x="7436580" y="352"/>
                </a:cubicBezTo>
                <a:cubicBezTo>
                  <a:pt x="7433883" y="205350"/>
                  <a:pt x="7456810" y="530381"/>
                  <a:pt x="7436580" y="639624"/>
                </a:cubicBezTo>
                <a:cubicBezTo>
                  <a:pt x="7416350" y="748867"/>
                  <a:pt x="7350265" y="643670"/>
                  <a:pt x="7315200" y="655808"/>
                </a:cubicBezTo>
                <a:cubicBezTo>
                  <a:pt x="7280135" y="667946"/>
                  <a:pt x="7323809" y="670613"/>
                  <a:pt x="7226187" y="712452"/>
                </a:cubicBezTo>
                <a:cubicBezTo>
                  <a:pt x="7090732" y="770505"/>
                  <a:pt x="7149642" y="742634"/>
                  <a:pt x="7048162" y="793373"/>
                </a:cubicBezTo>
                <a:cubicBezTo>
                  <a:pt x="7031978" y="801465"/>
                  <a:pt x="7017353" y="814100"/>
                  <a:pt x="6999610" y="817649"/>
                </a:cubicBezTo>
                <a:cubicBezTo>
                  <a:pt x="6958976" y="825776"/>
                  <a:pt x="6951665" y="825498"/>
                  <a:pt x="6910598" y="841925"/>
                </a:cubicBezTo>
                <a:cubicBezTo>
                  <a:pt x="6897111" y="847320"/>
                  <a:pt x="6884152" y="854287"/>
                  <a:pt x="6870138" y="858109"/>
                </a:cubicBezTo>
                <a:cubicBezTo>
                  <a:pt x="6854309" y="862426"/>
                  <a:pt x="6837769" y="863504"/>
                  <a:pt x="6821585" y="866201"/>
                </a:cubicBezTo>
                <a:cubicBezTo>
                  <a:pt x="6706933" y="915338"/>
                  <a:pt x="6822891" y="868463"/>
                  <a:pt x="6708297" y="906661"/>
                </a:cubicBezTo>
                <a:cubicBezTo>
                  <a:pt x="6694517" y="911254"/>
                  <a:pt x="6681750" y="918671"/>
                  <a:pt x="6667837" y="922845"/>
                </a:cubicBezTo>
                <a:cubicBezTo>
                  <a:pt x="6625628" y="935508"/>
                  <a:pt x="6636322" y="924791"/>
                  <a:pt x="6603100" y="939029"/>
                </a:cubicBezTo>
                <a:cubicBezTo>
                  <a:pt x="6592012" y="943781"/>
                  <a:pt x="6582176" y="951399"/>
                  <a:pt x="6570732" y="955214"/>
                </a:cubicBezTo>
                <a:cubicBezTo>
                  <a:pt x="6557684" y="959563"/>
                  <a:pt x="6543446" y="959354"/>
                  <a:pt x="6530272" y="963306"/>
                </a:cubicBezTo>
                <a:cubicBezTo>
                  <a:pt x="6516359" y="967480"/>
                  <a:pt x="6503463" y="974526"/>
                  <a:pt x="6489812" y="979490"/>
                </a:cubicBezTo>
                <a:cubicBezTo>
                  <a:pt x="6473780" y="985320"/>
                  <a:pt x="6457600" y="990772"/>
                  <a:pt x="6441260" y="995674"/>
                </a:cubicBezTo>
                <a:cubicBezTo>
                  <a:pt x="6430608" y="998870"/>
                  <a:pt x="6419305" y="999861"/>
                  <a:pt x="6408892" y="1003766"/>
                </a:cubicBezTo>
                <a:cubicBezTo>
                  <a:pt x="6397597" y="1008002"/>
                  <a:pt x="6388077" y="1016484"/>
                  <a:pt x="6376523" y="1019950"/>
                </a:cubicBezTo>
                <a:cubicBezTo>
                  <a:pt x="6301284" y="1042521"/>
                  <a:pt x="6350323" y="1009391"/>
                  <a:pt x="6263235" y="1044226"/>
                </a:cubicBezTo>
                <a:cubicBezTo>
                  <a:pt x="6190145" y="1073462"/>
                  <a:pt x="6256753" y="1050162"/>
                  <a:pt x="6174223" y="1068502"/>
                </a:cubicBezTo>
                <a:cubicBezTo>
                  <a:pt x="6165896" y="1070352"/>
                  <a:pt x="6158149" y="1074251"/>
                  <a:pt x="6149947" y="1076594"/>
                </a:cubicBezTo>
                <a:cubicBezTo>
                  <a:pt x="6139253" y="1079649"/>
                  <a:pt x="6128208" y="1081415"/>
                  <a:pt x="6117578" y="1084686"/>
                </a:cubicBezTo>
                <a:cubicBezTo>
                  <a:pt x="5997136" y="1121745"/>
                  <a:pt x="6085683" y="1098729"/>
                  <a:pt x="6012382" y="1117054"/>
                </a:cubicBezTo>
                <a:cubicBezTo>
                  <a:pt x="5965729" y="1148156"/>
                  <a:pt x="6010733" y="1121229"/>
                  <a:pt x="5963830" y="1141330"/>
                </a:cubicBezTo>
                <a:cubicBezTo>
                  <a:pt x="5893839" y="1171326"/>
                  <a:pt x="5964115" y="1146630"/>
                  <a:pt x="5907185" y="1165606"/>
                </a:cubicBezTo>
                <a:cubicBezTo>
                  <a:pt x="5899093" y="1171001"/>
                  <a:pt x="5891608" y="1177441"/>
                  <a:pt x="5882909" y="1181791"/>
                </a:cubicBezTo>
                <a:cubicBezTo>
                  <a:pt x="5863349" y="1191571"/>
                  <a:pt x="5847002" y="1190199"/>
                  <a:pt x="5826265" y="1197975"/>
                </a:cubicBezTo>
                <a:cubicBezTo>
                  <a:pt x="5814970" y="1202211"/>
                  <a:pt x="5805097" y="1209679"/>
                  <a:pt x="5793897" y="1214159"/>
                </a:cubicBezTo>
                <a:cubicBezTo>
                  <a:pt x="5778058" y="1220495"/>
                  <a:pt x="5761529" y="1224948"/>
                  <a:pt x="5745345" y="1230343"/>
                </a:cubicBezTo>
                <a:cubicBezTo>
                  <a:pt x="5737253" y="1233040"/>
                  <a:pt x="5729433" y="1236762"/>
                  <a:pt x="5721069" y="1238435"/>
                </a:cubicBezTo>
                <a:cubicBezTo>
                  <a:pt x="5694095" y="1243830"/>
                  <a:pt x="5667282" y="1250097"/>
                  <a:pt x="5640148" y="1254619"/>
                </a:cubicBezTo>
                <a:cubicBezTo>
                  <a:pt x="5623964" y="1257316"/>
                  <a:pt x="5607513" y="1258732"/>
                  <a:pt x="5591596" y="1262711"/>
                </a:cubicBezTo>
                <a:cubicBezTo>
                  <a:pt x="5575046" y="1266849"/>
                  <a:pt x="5557238" y="1269432"/>
                  <a:pt x="5543044" y="1278895"/>
                </a:cubicBezTo>
                <a:cubicBezTo>
                  <a:pt x="5534952" y="1284290"/>
                  <a:pt x="5527908" y="1291755"/>
                  <a:pt x="5518768" y="1295079"/>
                </a:cubicBezTo>
                <a:cubicBezTo>
                  <a:pt x="5497864" y="1302680"/>
                  <a:pt x="5454031" y="1311263"/>
                  <a:pt x="5454031" y="1311263"/>
                </a:cubicBezTo>
                <a:cubicBezTo>
                  <a:pt x="5443242" y="1316658"/>
                  <a:pt x="5432751" y="1322695"/>
                  <a:pt x="5421663" y="1327447"/>
                </a:cubicBezTo>
                <a:cubicBezTo>
                  <a:pt x="5376271" y="1346901"/>
                  <a:pt x="5418695" y="1321051"/>
                  <a:pt x="5365019" y="1351723"/>
                </a:cubicBezTo>
                <a:cubicBezTo>
                  <a:pt x="5356575" y="1356548"/>
                  <a:pt x="5349682" y="1364076"/>
                  <a:pt x="5340743" y="1367907"/>
                </a:cubicBezTo>
                <a:cubicBezTo>
                  <a:pt x="5330521" y="1372288"/>
                  <a:pt x="5319027" y="1372803"/>
                  <a:pt x="5308375" y="1375999"/>
                </a:cubicBezTo>
                <a:cubicBezTo>
                  <a:pt x="5226242" y="1400639"/>
                  <a:pt x="5293105" y="1385527"/>
                  <a:pt x="5219362" y="1400275"/>
                </a:cubicBezTo>
                <a:cubicBezTo>
                  <a:pt x="5211270" y="1405670"/>
                  <a:pt x="5203785" y="1412110"/>
                  <a:pt x="5195086" y="1416460"/>
                </a:cubicBezTo>
                <a:cubicBezTo>
                  <a:pt x="5183478" y="1422264"/>
                  <a:pt x="5148812" y="1430052"/>
                  <a:pt x="5138442" y="1432644"/>
                </a:cubicBezTo>
                <a:cubicBezTo>
                  <a:pt x="5098480" y="1459285"/>
                  <a:pt x="5129702" y="1442921"/>
                  <a:pt x="5073706" y="1456920"/>
                </a:cubicBezTo>
                <a:cubicBezTo>
                  <a:pt x="5065431" y="1458989"/>
                  <a:pt x="5057632" y="1462669"/>
                  <a:pt x="5049430" y="1465012"/>
                </a:cubicBezTo>
                <a:cubicBezTo>
                  <a:pt x="5038737" y="1468067"/>
                  <a:pt x="5027755" y="1470049"/>
                  <a:pt x="5017062" y="1473104"/>
                </a:cubicBezTo>
                <a:cubicBezTo>
                  <a:pt x="5008860" y="1475447"/>
                  <a:pt x="5001112" y="1479346"/>
                  <a:pt x="4992785" y="1481196"/>
                </a:cubicBezTo>
                <a:cubicBezTo>
                  <a:pt x="4976768" y="1484755"/>
                  <a:pt x="4960322" y="1486070"/>
                  <a:pt x="4944233" y="1489288"/>
                </a:cubicBezTo>
                <a:cubicBezTo>
                  <a:pt x="4933328" y="1491469"/>
                  <a:pt x="4922770" y="1495199"/>
                  <a:pt x="4911865" y="1497380"/>
                </a:cubicBezTo>
                <a:cubicBezTo>
                  <a:pt x="4896499" y="1500453"/>
                  <a:pt x="4840210" y="1508357"/>
                  <a:pt x="4822853" y="1513564"/>
                </a:cubicBezTo>
                <a:cubicBezTo>
                  <a:pt x="4808940" y="1517738"/>
                  <a:pt x="4796044" y="1524784"/>
                  <a:pt x="4782393" y="1529748"/>
                </a:cubicBezTo>
                <a:cubicBezTo>
                  <a:pt x="4766360" y="1535578"/>
                  <a:pt x="4750024" y="1540537"/>
                  <a:pt x="4733840" y="1545932"/>
                </a:cubicBezTo>
                <a:cubicBezTo>
                  <a:pt x="4705961" y="1555225"/>
                  <a:pt x="4672209" y="1567166"/>
                  <a:pt x="4644828" y="1570208"/>
                </a:cubicBezTo>
                <a:cubicBezTo>
                  <a:pt x="4620552" y="1572905"/>
                  <a:pt x="4596180" y="1574846"/>
                  <a:pt x="4572000" y="1578300"/>
                </a:cubicBezTo>
                <a:cubicBezTo>
                  <a:pt x="4539515" y="1582941"/>
                  <a:pt x="4507263" y="1589089"/>
                  <a:pt x="4474895" y="1594484"/>
                </a:cubicBezTo>
                <a:cubicBezTo>
                  <a:pt x="4458711" y="1597181"/>
                  <a:pt x="4442624" y="1600541"/>
                  <a:pt x="4426343" y="1602576"/>
                </a:cubicBezTo>
                <a:cubicBezTo>
                  <a:pt x="4404764" y="1605273"/>
                  <a:pt x="4383058" y="1607093"/>
                  <a:pt x="4361607" y="1610668"/>
                </a:cubicBezTo>
                <a:cubicBezTo>
                  <a:pt x="4302899" y="1620453"/>
                  <a:pt x="4353688" y="1622218"/>
                  <a:pt x="4272594" y="1626852"/>
                </a:cubicBezTo>
                <a:cubicBezTo>
                  <a:pt x="4197143" y="1631164"/>
                  <a:pt x="4121543" y="1632247"/>
                  <a:pt x="4046017" y="1634945"/>
                </a:cubicBezTo>
                <a:cubicBezTo>
                  <a:pt x="4010952" y="1637642"/>
                  <a:pt x="3975749" y="1638928"/>
                  <a:pt x="3940821" y="1643037"/>
                </a:cubicBezTo>
                <a:cubicBezTo>
                  <a:pt x="3929776" y="1644336"/>
                  <a:pt x="3919423" y="1649301"/>
                  <a:pt x="3908453" y="1651129"/>
                </a:cubicBezTo>
                <a:cubicBezTo>
                  <a:pt x="3887002" y="1654704"/>
                  <a:pt x="3865295" y="1656524"/>
                  <a:pt x="3843716" y="1659221"/>
                </a:cubicBezTo>
                <a:cubicBezTo>
                  <a:pt x="3776335" y="1676066"/>
                  <a:pt x="3847255" y="1659871"/>
                  <a:pt x="3738520" y="1675405"/>
                </a:cubicBezTo>
                <a:cubicBezTo>
                  <a:pt x="3724904" y="1677350"/>
                  <a:pt x="3711708" y="1681791"/>
                  <a:pt x="3698060" y="1683497"/>
                </a:cubicBezTo>
                <a:cubicBezTo>
                  <a:pt x="3668497" y="1687192"/>
                  <a:pt x="3638718" y="1688892"/>
                  <a:pt x="3609047" y="1691589"/>
                </a:cubicBezTo>
                <a:cubicBezTo>
                  <a:pt x="3587468" y="1696984"/>
                  <a:pt x="3566443" y="1705560"/>
                  <a:pt x="3544311" y="1707773"/>
                </a:cubicBezTo>
                <a:cubicBezTo>
                  <a:pt x="3356893" y="1726515"/>
                  <a:pt x="3589391" y="1704167"/>
                  <a:pt x="3342010" y="1723957"/>
                </a:cubicBezTo>
                <a:cubicBezTo>
                  <a:pt x="3314988" y="1726119"/>
                  <a:pt x="3288134" y="1730184"/>
                  <a:pt x="3261090" y="1732049"/>
                </a:cubicBezTo>
                <a:cubicBezTo>
                  <a:pt x="3164652" y="1738700"/>
                  <a:pt x="2994630" y="1744649"/>
                  <a:pt x="2905040" y="1748233"/>
                </a:cubicBezTo>
                <a:cubicBezTo>
                  <a:pt x="2852860" y="1765626"/>
                  <a:pt x="2902792" y="1750866"/>
                  <a:pt x="2807936" y="1764417"/>
                </a:cubicBezTo>
                <a:cubicBezTo>
                  <a:pt x="2794320" y="1766362"/>
                  <a:pt x="2781124" y="1770803"/>
                  <a:pt x="2767476" y="1772509"/>
                </a:cubicBezTo>
                <a:cubicBezTo>
                  <a:pt x="2716341" y="1778901"/>
                  <a:pt x="2613727" y="1788693"/>
                  <a:pt x="2613727" y="1788693"/>
                </a:cubicBezTo>
                <a:cubicBezTo>
                  <a:pt x="2558988" y="1816062"/>
                  <a:pt x="2601699" y="1798972"/>
                  <a:pt x="2524715" y="1812969"/>
                </a:cubicBezTo>
                <a:cubicBezTo>
                  <a:pt x="2513773" y="1814958"/>
                  <a:pt x="2503204" y="1818648"/>
                  <a:pt x="2492347" y="1821061"/>
                </a:cubicBezTo>
                <a:cubicBezTo>
                  <a:pt x="2478920" y="1824045"/>
                  <a:pt x="2465418" y="1826693"/>
                  <a:pt x="2451886" y="1829153"/>
                </a:cubicBezTo>
                <a:cubicBezTo>
                  <a:pt x="2400549" y="1838487"/>
                  <a:pt x="2394875" y="1838302"/>
                  <a:pt x="2338598" y="1845337"/>
                </a:cubicBezTo>
                <a:cubicBezTo>
                  <a:pt x="2330506" y="1848034"/>
                  <a:pt x="2322633" y="1851511"/>
                  <a:pt x="2314322" y="1853429"/>
                </a:cubicBezTo>
                <a:cubicBezTo>
                  <a:pt x="2287519" y="1859615"/>
                  <a:pt x="2259497" y="1860915"/>
                  <a:pt x="2233401" y="1869614"/>
                </a:cubicBezTo>
                <a:cubicBezTo>
                  <a:pt x="2177909" y="1888111"/>
                  <a:pt x="2246784" y="1866268"/>
                  <a:pt x="2168665" y="1885798"/>
                </a:cubicBezTo>
                <a:cubicBezTo>
                  <a:pt x="2160390" y="1887867"/>
                  <a:pt x="2152591" y="1891547"/>
                  <a:pt x="2144389" y="1893890"/>
                </a:cubicBezTo>
                <a:cubicBezTo>
                  <a:pt x="2133696" y="1896945"/>
                  <a:pt x="2122714" y="1898927"/>
                  <a:pt x="2112021" y="1901982"/>
                </a:cubicBezTo>
                <a:cubicBezTo>
                  <a:pt x="2103819" y="1904325"/>
                  <a:pt x="2095947" y="1907731"/>
                  <a:pt x="2087745" y="1910074"/>
                </a:cubicBezTo>
                <a:cubicBezTo>
                  <a:pt x="2077052" y="1913129"/>
                  <a:pt x="2066070" y="1915111"/>
                  <a:pt x="2055377" y="1918166"/>
                </a:cubicBezTo>
                <a:cubicBezTo>
                  <a:pt x="2047175" y="1920509"/>
                  <a:pt x="2039302" y="1923915"/>
                  <a:pt x="2031100" y="1926258"/>
                </a:cubicBezTo>
                <a:cubicBezTo>
                  <a:pt x="2020407" y="1929313"/>
                  <a:pt x="2009425" y="1931295"/>
                  <a:pt x="1998732" y="1934350"/>
                </a:cubicBezTo>
                <a:cubicBezTo>
                  <a:pt x="1990530" y="1936693"/>
                  <a:pt x="1982920" y="1941384"/>
                  <a:pt x="1974456" y="1942442"/>
                </a:cubicBezTo>
                <a:cubicBezTo>
                  <a:pt x="1939559" y="1946804"/>
                  <a:pt x="1904417" y="1949621"/>
                  <a:pt x="1869260" y="1950534"/>
                </a:cubicBezTo>
                <a:cubicBezTo>
                  <a:pt x="1696667" y="1955017"/>
                  <a:pt x="1524000" y="1955929"/>
                  <a:pt x="1351370" y="1958626"/>
                </a:cubicBezTo>
                <a:cubicBezTo>
                  <a:pt x="1319002" y="1964021"/>
                  <a:pt x="1285396" y="1964433"/>
                  <a:pt x="1254265" y="1974810"/>
                </a:cubicBezTo>
                <a:cubicBezTo>
                  <a:pt x="1246173" y="1977507"/>
                  <a:pt x="1238264" y="1980833"/>
                  <a:pt x="1229989" y="1982902"/>
                </a:cubicBezTo>
                <a:cubicBezTo>
                  <a:pt x="1216646" y="1986238"/>
                  <a:pt x="1202798" y="1987375"/>
                  <a:pt x="1189529" y="1990994"/>
                </a:cubicBezTo>
                <a:cubicBezTo>
                  <a:pt x="1173071" y="1995483"/>
                  <a:pt x="1157527" y="2003041"/>
                  <a:pt x="1140977" y="2007178"/>
                </a:cubicBezTo>
                <a:cubicBezTo>
                  <a:pt x="1117419" y="2013067"/>
                  <a:pt x="1092117" y="2019938"/>
                  <a:pt x="1068148" y="2023362"/>
                </a:cubicBezTo>
                <a:cubicBezTo>
                  <a:pt x="1043968" y="2026816"/>
                  <a:pt x="1019531" y="2028226"/>
                  <a:pt x="995320" y="2031454"/>
                </a:cubicBezTo>
                <a:cubicBezTo>
                  <a:pt x="979057" y="2033622"/>
                  <a:pt x="963010" y="2037226"/>
                  <a:pt x="946768" y="2039546"/>
                </a:cubicBezTo>
                <a:cubicBezTo>
                  <a:pt x="889486" y="2047729"/>
                  <a:pt x="880422" y="2046557"/>
                  <a:pt x="825387" y="2055730"/>
                </a:cubicBezTo>
                <a:cubicBezTo>
                  <a:pt x="811820" y="2057991"/>
                  <a:pt x="798459" y="2061362"/>
                  <a:pt x="784927" y="2063822"/>
                </a:cubicBezTo>
                <a:cubicBezTo>
                  <a:pt x="768784" y="2066757"/>
                  <a:pt x="752464" y="2068696"/>
                  <a:pt x="736375" y="2071914"/>
                </a:cubicBezTo>
                <a:cubicBezTo>
                  <a:pt x="725470" y="2074095"/>
                  <a:pt x="714949" y="2078017"/>
                  <a:pt x="704007" y="2080006"/>
                </a:cubicBezTo>
                <a:cubicBezTo>
                  <a:pt x="685241" y="2083418"/>
                  <a:pt x="666214" y="2085198"/>
                  <a:pt x="647362" y="2088098"/>
                </a:cubicBezTo>
                <a:cubicBezTo>
                  <a:pt x="631146" y="2090593"/>
                  <a:pt x="615026" y="2093696"/>
                  <a:pt x="598810" y="2096191"/>
                </a:cubicBezTo>
                <a:cubicBezTo>
                  <a:pt x="577834" y="2099418"/>
                  <a:pt x="516324" y="2107328"/>
                  <a:pt x="493614" y="2112375"/>
                </a:cubicBezTo>
                <a:cubicBezTo>
                  <a:pt x="485287" y="2114225"/>
                  <a:pt x="477430" y="2117770"/>
                  <a:pt x="469338" y="2120467"/>
                </a:cubicBezTo>
                <a:lnTo>
                  <a:pt x="145656" y="2112375"/>
                </a:lnTo>
                <a:cubicBezTo>
                  <a:pt x="93370" y="2110196"/>
                  <a:pt x="93347" y="2108425"/>
                  <a:pt x="56644" y="2096191"/>
                </a:cubicBezTo>
                <a:cubicBezTo>
                  <a:pt x="4918" y="2061706"/>
                  <a:pt x="21846" y="2077576"/>
                  <a:pt x="0" y="2055730"/>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3" name="CuadroTexto 22">
            <a:extLst>
              <a:ext uri="{FF2B5EF4-FFF2-40B4-BE49-F238E27FC236}">
                <a16:creationId xmlns:a16="http://schemas.microsoft.com/office/drawing/2014/main" id="{5F3C4F19-0C3F-4EEE-9251-DD7E81092353}"/>
              </a:ext>
            </a:extLst>
          </p:cNvPr>
          <p:cNvSpPr txBox="1"/>
          <p:nvPr/>
        </p:nvSpPr>
        <p:spPr>
          <a:xfrm>
            <a:off x="677143" y="1809492"/>
            <a:ext cx="1677639" cy="338554"/>
          </a:xfrm>
          <a:prstGeom prst="rect">
            <a:avLst/>
          </a:prstGeom>
          <a:noFill/>
        </p:spPr>
        <p:txBody>
          <a:bodyPr wrap="none" rtlCol="0">
            <a:spAutoFit/>
          </a:bodyPr>
          <a:lstStyle/>
          <a:p>
            <a:pPr algn="ctr"/>
            <a:r>
              <a:rPr lang="es-ES" sz="1600" dirty="0">
                <a:solidFill>
                  <a:schemeClr val="bg1"/>
                </a:solidFill>
              </a:rPr>
              <a:t>CC Canray Grande</a:t>
            </a:r>
            <a:endParaRPr lang="es-PE" sz="1600" dirty="0">
              <a:solidFill>
                <a:schemeClr val="bg1"/>
              </a:solidFill>
            </a:endParaRPr>
          </a:p>
        </p:txBody>
      </p:sp>
      <p:sp>
        <p:nvSpPr>
          <p:cNvPr id="24" name="CuadroTexto 23">
            <a:extLst>
              <a:ext uri="{FF2B5EF4-FFF2-40B4-BE49-F238E27FC236}">
                <a16:creationId xmlns:a16="http://schemas.microsoft.com/office/drawing/2014/main" id="{D03AAC78-609B-4426-956E-E1584DB970C8}"/>
              </a:ext>
            </a:extLst>
          </p:cNvPr>
          <p:cNvSpPr txBox="1"/>
          <p:nvPr/>
        </p:nvSpPr>
        <p:spPr>
          <a:xfrm>
            <a:off x="5516367" y="1640215"/>
            <a:ext cx="1844609" cy="338554"/>
          </a:xfrm>
          <a:prstGeom prst="rect">
            <a:avLst/>
          </a:prstGeom>
          <a:noFill/>
        </p:spPr>
        <p:txBody>
          <a:bodyPr wrap="none" rtlCol="0">
            <a:spAutoFit/>
          </a:bodyPr>
          <a:lstStyle/>
          <a:p>
            <a:pPr algn="ctr"/>
            <a:r>
              <a:rPr lang="es-ES" sz="1600" dirty="0">
                <a:solidFill>
                  <a:schemeClr val="bg1"/>
                </a:solidFill>
              </a:rPr>
              <a:t>CC Cordillera Blanca</a:t>
            </a:r>
            <a:endParaRPr lang="es-PE" sz="1600" dirty="0">
              <a:solidFill>
                <a:schemeClr val="bg1"/>
              </a:solidFill>
            </a:endParaRPr>
          </a:p>
        </p:txBody>
      </p:sp>
      <p:sp>
        <p:nvSpPr>
          <p:cNvPr id="11" name="Rectangle 10">
            <a:extLst>
              <a:ext uri="{FF2B5EF4-FFF2-40B4-BE49-F238E27FC236}">
                <a16:creationId xmlns:a16="http://schemas.microsoft.com/office/drawing/2014/main" id="{EB2D3491-1398-4598-90D1-2DB6D368349A}"/>
              </a:ext>
            </a:extLst>
          </p:cNvPr>
          <p:cNvSpPr/>
          <p:nvPr/>
        </p:nvSpPr>
        <p:spPr>
          <a:xfrm>
            <a:off x="-13485" y="5480799"/>
            <a:ext cx="12207240" cy="1371600"/>
          </a:xfrm>
          <a:prstGeom prst="rect">
            <a:avLst/>
          </a:prstGeom>
          <a:solidFill>
            <a:schemeClr val="tx1">
              <a:lumMod val="65000"/>
              <a:lumOff val="35000"/>
            </a:schemeClr>
          </a:solidFill>
        </p:spPr>
        <p:txBody>
          <a:bodyPr wrap="square" anchor="ctr" anchorCtr="0">
            <a:spAutoFit/>
          </a:bodyPr>
          <a:lstStyle/>
          <a:p>
            <a:pPr algn="ctr">
              <a:spcBef>
                <a:spcPts val="600"/>
              </a:spcBef>
            </a:pPr>
            <a:r>
              <a:rPr lang="es-ES" sz="4400" b="1" dirty="0">
                <a:solidFill>
                  <a:schemeClr val="bg1"/>
                </a:solidFill>
                <a:latin typeface="+mj-lt"/>
              </a:rPr>
              <a:t>    Gracias</a:t>
            </a:r>
            <a:endParaRPr lang="en-US" sz="4400" b="1" dirty="0">
              <a:solidFill>
                <a:schemeClr val="bg1"/>
              </a:solidFill>
              <a:latin typeface="+mj-lt"/>
            </a:endParaRPr>
          </a:p>
        </p:txBody>
      </p:sp>
    </p:spTree>
    <p:extLst>
      <p:ext uri="{BB962C8B-B14F-4D97-AF65-F5344CB8AC3E}">
        <p14:creationId xmlns:p14="http://schemas.microsoft.com/office/powerpoint/2010/main" val="40388834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3978</TotalTime>
  <Words>2045</Words>
  <Application>Microsoft Office PowerPoint</Application>
  <PresentationFormat>Widescreen</PresentationFormat>
  <Paragraphs>499</Paragraphs>
  <Slides>26</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Calibri</vt:lpstr>
      <vt:lpstr>Calibri Light</vt:lpstr>
      <vt:lpstr>Candara</vt:lpstr>
      <vt:lpstr>Times New Roman</vt:lpstr>
      <vt:lpstr>Tw Cen MT</vt:lpstr>
      <vt:lpstr>Wingdings</vt:lpstr>
      <vt:lpstr>Office Theme</vt:lpstr>
      <vt:lpstr>Unidades de manejo agrícolas en paisajes agropastoriles Altoandinos de Ancash, Perú</vt:lpstr>
      <vt:lpstr>Contenido</vt:lpstr>
      <vt:lpstr>PowerPoint Presentation</vt:lpstr>
      <vt:lpstr>PowerPoint Presentation</vt:lpstr>
      <vt:lpstr>PowerPoint Presentation</vt:lpstr>
      <vt:lpstr>Contexto holístico familiar</vt:lpstr>
      <vt:lpstr>PowerPoint Presentation</vt:lpstr>
      <vt:lpstr>PowerPoint Presentation</vt:lpstr>
      <vt:lpstr>Metodologia</vt:lpstr>
      <vt:lpstr>PowerPoint Presentation</vt:lpstr>
      <vt:lpstr>Contexto holístico familiar</vt:lpstr>
      <vt:lpstr>    Contexto holístico familias agropastoriles:      unidad de manejo de pastoreo + unidad de manejo agrícola</vt:lpstr>
      <vt:lpstr>       Conglomerado</vt:lpstr>
      <vt:lpstr>               Bloque</vt:lpstr>
      <vt:lpstr>             Disperso</vt:lpstr>
      <vt:lpstr>Conglomerado en ladera dentro de comunidad CG</vt:lpstr>
      <vt:lpstr>Conglomerado en pampa fuera de comunidad CB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 ahora que?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Unidades de manejo agrícolas en paisajes agropastoriles Andinos de la Puna Húmeda de Ancash, Perú</dc:title>
  <dc:creator>Cecilia Turin</dc:creator>
  <cp:lastModifiedBy>Cecilia Turin</cp:lastModifiedBy>
  <cp:revision>95</cp:revision>
  <dcterms:created xsi:type="dcterms:W3CDTF">2021-07-10T13:36:42Z</dcterms:created>
  <dcterms:modified xsi:type="dcterms:W3CDTF">2021-07-13T12:58:49Z</dcterms:modified>
</cp:coreProperties>
</file>